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7" r:id="rId3"/>
    <p:sldId id="257" r:id="rId4"/>
    <p:sldId id="258" r:id="rId5"/>
    <p:sldId id="259" r:id="rId6"/>
    <p:sldId id="280" r:id="rId7"/>
    <p:sldId id="281" r:id="rId8"/>
    <p:sldId id="283" r:id="rId9"/>
    <p:sldId id="284" r:id="rId10"/>
    <p:sldId id="260" r:id="rId11"/>
    <p:sldId id="261" r:id="rId12"/>
    <p:sldId id="262" r:id="rId13"/>
    <p:sldId id="263" r:id="rId14"/>
    <p:sldId id="264" r:id="rId15"/>
    <p:sldId id="267" r:id="rId16"/>
    <p:sldId id="279" r:id="rId17"/>
    <p:sldId id="268" r:id="rId18"/>
    <p:sldId id="269" r:id="rId19"/>
    <p:sldId id="298" r:id="rId20"/>
    <p:sldId id="285" r:id="rId21"/>
    <p:sldId id="286" r:id="rId22"/>
    <p:sldId id="287" r:id="rId23"/>
    <p:sldId id="288" r:id="rId24"/>
    <p:sldId id="289" r:id="rId25"/>
    <p:sldId id="290" r:id="rId26"/>
    <p:sldId id="291" r:id="rId27"/>
    <p:sldId id="292" r:id="rId28"/>
    <p:sldId id="293" r:id="rId29"/>
    <p:sldId id="294" r:id="rId30"/>
    <p:sldId id="296" r:id="rId31"/>
    <p:sldId id="265" r:id="rId32"/>
    <p:sldId id="29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庞 垚夫" initials="庞" lastIdx="1" clrIdx="0">
    <p:extLst>
      <p:ext uri="{19B8F6BF-5375-455C-9EA6-DF929625EA0E}">
        <p15:presenceInfo xmlns:p15="http://schemas.microsoft.com/office/powerpoint/2012/main" userId="0f0109ef91b722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18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86" autoAdjust="0"/>
    <p:restoredTop sz="94660"/>
  </p:normalViewPr>
  <p:slideViewPr>
    <p:cSldViewPr snapToGrid="0">
      <p:cViewPr varScale="1">
        <p:scale>
          <a:sx n="89" d="100"/>
          <a:sy n="89" d="100"/>
        </p:scale>
        <p:origin x="372"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庞 垚夫" userId="0f0109ef91b7223a" providerId="LiveId" clId="{76346ED5-8378-4190-9F2A-362B20BEF1BE}"/>
    <pc:docChg chg="custSel addSld delSld modSld sldOrd">
      <pc:chgData name="庞 垚夫" userId="0f0109ef91b7223a" providerId="LiveId" clId="{76346ED5-8378-4190-9F2A-362B20BEF1BE}" dt="2021-04-29T16:32:36.994" v="1610"/>
      <pc:docMkLst>
        <pc:docMk/>
      </pc:docMkLst>
      <pc:sldChg chg="modSp mod modAnim">
        <pc:chgData name="庞 垚夫" userId="0f0109ef91b7223a" providerId="LiveId" clId="{76346ED5-8378-4190-9F2A-362B20BEF1BE}" dt="2021-04-06T16:38:44.610" v="4"/>
        <pc:sldMkLst>
          <pc:docMk/>
          <pc:sldMk cId="3832979596" sldId="257"/>
        </pc:sldMkLst>
        <pc:spChg chg="mod">
          <ac:chgData name="庞 垚夫" userId="0f0109ef91b7223a" providerId="LiveId" clId="{76346ED5-8378-4190-9F2A-362B20BEF1BE}" dt="2021-04-06T16:37:13.972" v="3" actId="20577"/>
          <ac:spMkLst>
            <pc:docMk/>
            <pc:sldMk cId="3832979596" sldId="257"/>
            <ac:spMk id="4" creationId="{564C24F1-775F-414C-86DD-8D6A76896D8B}"/>
          </ac:spMkLst>
        </pc:spChg>
      </pc:sldChg>
      <pc:sldChg chg="modSp">
        <pc:chgData name="庞 垚夫" userId="0f0109ef91b7223a" providerId="LiveId" clId="{76346ED5-8378-4190-9F2A-362B20BEF1BE}" dt="2021-04-08T16:54:36.816" v="1017" actId="313"/>
        <pc:sldMkLst>
          <pc:docMk/>
          <pc:sldMk cId="826537539" sldId="259"/>
        </pc:sldMkLst>
        <pc:spChg chg="mod">
          <ac:chgData name="庞 垚夫" userId="0f0109ef91b7223a" providerId="LiveId" clId="{76346ED5-8378-4190-9F2A-362B20BEF1BE}" dt="2021-04-08T16:54:36.816" v="1017" actId="313"/>
          <ac:spMkLst>
            <pc:docMk/>
            <pc:sldMk cId="826537539" sldId="259"/>
            <ac:spMk id="4" creationId="{43DF4889-6CB3-4E6C-8F18-7B72B9D27192}"/>
          </ac:spMkLst>
        </pc:spChg>
        <pc:spChg chg="mod">
          <ac:chgData name="庞 垚夫" userId="0f0109ef91b7223a" providerId="LiveId" clId="{76346ED5-8378-4190-9F2A-362B20BEF1BE}" dt="2021-04-07T20:31:44.469" v="876" actId="20577"/>
          <ac:spMkLst>
            <pc:docMk/>
            <pc:sldMk cId="826537539" sldId="259"/>
            <ac:spMk id="6" creationId="{68EB0067-B05B-4228-A68F-11AFC5C31AAB}"/>
          </ac:spMkLst>
        </pc:spChg>
      </pc:sldChg>
      <pc:sldChg chg="modSp">
        <pc:chgData name="庞 垚夫" userId="0f0109ef91b7223a" providerId="LiveId" clId="{76346ED5-8378-4190-9F2A-362B20BEF1BE}" dt="2021-04-16T16:50:24.573" v="1141" actId="20577"/>
        <pc:sldMkLst>
          <pc:docMk/>
          <pc:sldMk cId="4043504463" sldId="260"/>
        </pc:sldMkLst>
        <pc:spChg chg="mod">
          <ac:chgData name="庞 垚夫" userId="0f0109ef91b7223a" providerId="LiveId" clId="{76346ED5-8378-4190-9F2A-362B20BEF1BE}" dt="2021-04-14T20:02:00.582" v="1096" actId="20577"/>
          <ac:spMkLst>
            <pc:docMk/>
            <pc:sldMk cId="4043504463" sldId="260"/>
            <ac:spMk id="5" creationId="{0CA0A5AB-55D6-4744-8F41-D251FB5F668B}"/>
          </ac:spMkLst>
        </pc:spChg>
        <pc:spChg chg="mod">
          <ac:chgData name="庞 垚夫" userId="0f0109ef91b7223a" providerId="LiveId" clId="{76346ED5-8378-4190-9F2A-362B20BEF1BE}" dt="2021-04-16T16:50:24.573" v="1141" actId="20577"/>
          <ac:spMkLst>
            <pc:docMk/>
            <pc:sldMk cId="4043504463" sldId="260"/>
            <ac:spMk id="7" creationId="{0691BBC4-1347-410C-962F-AEE822A3B442}"/>
          </ac:spMkLst>
        </pc:spChg>
        <pc:picChg chg="mod">
          <ac:chgData name="庞 垚夫" userId="0f0109ef91b7223a" providerId="LiveId" clId="{76346ED5-8378-4190-9F2A-362B20BEF1BE}" dt="2021-04-07T20:36:46.057" v="944" actId="1076"/>
          <ac:picMkLst>
            <pc:docMk/>
            <pc:sldMk cId="4043504463" sldId="260"/>
            <ac:picMk id="7170" creationId="{C867B6DA-93C8-4235-B422-E9886C697BE7}"/>
          </ac:picMkLst>
        </pc:picChg>
      </pc:sldChg>
      <pc:sldChg chg="modSp mod">
        <pc:chgData name="庞 垚夫" userId="0f0109ef91b7223a" providerId="LiveId" clId="{76346ED5-8378-4190-9F2A-362B20BEF1BE}" dt="2021-04-21T16:44:07.099" v="1558" actId="207"/>
        <pc:sldMkLst>
          <pc:docMk/>
          <pc:sldMk cId="3373735154" sldId="262"/>
        </pc:sldMkLst>
        <pc:spChg chg="mod">
          <ac:chgData name="庞 垚夫" userId="0f0109ef91b7223a" providerId="LiveId" clId="{76346ED5-8378-4190-9F2A-362B20BEF1BE}" dt="2021-04-21T16:44:07.099" v="1558" actId="207"/>
          <ac:spMkLst>
            <pc:docMk/>
            <pc:sldMk cId="3373735154" sldId="262"/>
            <ac:spMk id="6" creationId="{837D1511-FB87-4AC8-BFA5-A13B20449D74}"/>
          </ac:spMkLst>
        </pc:spChg>
      </pc:sldChg>
      <pc:sldChg chg="modSp">
        <pc:chgData name="庞 垚夫" userId="0f0109ef91b7223a" providerId="LiveId" clId="{76346ED5-8378-4190-9F2A-362B20BEF1BE}" dt="2021-04-21T16:44:29.300" v="1559" actId="207"/>
        <pc:sldMkLst>
          <pc:docMk/>
          <pc:sldMk cId="3188930704" sldId="263"/>
        </pc:sldMkLst>
        <pc:spChg chg="mod">
          <ac:chgData name="庞 垚夫" userId="0f0109ef91b7223a" providerId="LiveId" clId="{76346ED5-8378-4190-9F2A-362B20BEF1BE}" dt="2021-04-21T16:44:29.300" v="1559" actId="207"/>
          <ac:spMkLst>
            <pc:docMk/>
            <pc:sldMk cId="3188930704" sldId="263"/>
            <ac:spMk id="7" creationId="{CDD9FF10-68BD-4014-BDC5-5F5119282740}"/>
          </ac:spMkLst>
        </pc:spChg>
      </pc:sldChg>
      <pc:sldChg chg="modSp">
        <pc:chgData name="庞 垚夫" userId="0f0109ef91b7223a" providerId="LiveId" clId="{76346ED5-8378-4190-9F2A-362B20BEF1BE}" dt="2021-04-21T16:48:12.746" v="1562" actId="207"/>
        <pc:sldMkLst>
          <pc:docMk/>
          <pc:sldMk cId="2405798859" sldId="264"/>
        </pc:sldMkLst>
        <pc:spChg chg="mod">
          <ac:chgData name="庞 垚夫" userId="0f0109ef91b7223a" providerId="LiveId" clId="{76346ED5-8378-4190-9F2A-362B20BEF1BE}" dt="2021-04-21T16:47:58.210" v="1560" actId="207"/>
          <ac:spMkLst>
            <pc:docMk/>
            <pc:sldMk cId="2405798859" sldId="264"/>
            <ac:spMk id="8" creationId="{8F0890FF-CC51-4E96-AE9F-F39047CEEC5C}"/>
          </ac:spMkLst>
        </pc:spChg>
        <pc:spChg chg="mod">
          <ac:chgData name="庞 垚夫" userId="0f0109ef91b7223a" providerId="LiveId" clId="{76346ED5-8378-4190-9F2A-362B20BEF1BE}" dt="2021-04-21T16:48:06.656" v="1561" actId="207"/>
          <ac:spMkLst>
            <pc:docMk/>
            <pc:sldMk cId="2405798859" sldId="264"/>
            <ac:spMk id="10" creationId="{91D35963-A940-444E-8676-587A3EC98333}"/>
          </ac:spMkLst>
        </pc:spChg>
        <pc:spChg chg="mod">
          <ac:chgData name="庞 垚夫" userId="0f0109ef91b7223a" providerId="LiveId" clId="{76346ED5-8378-4190-9F2A-362B20BEF1BE}" dt="2021-04-21T16:48:12.746" v="1562" actId="207"/>
          <ac:spMkLst>
            <pc:docMk/>
            <pc:sldMk cId="2405798859" sldId="264"/>
            <ac:spMk id="12" creationId="{579BA0EF-89B8-4097-9371-EF871AC17942}"/>
          </ac:spMkLst>
        </pc:spChg>
      </pc:sldChg>
      <pc:sldChg chg="ord">
        <pc:chgData name="庞 垚夫" userId="0f0109ef91b7223a" providerId="LiveId" clId="{76346ED5-8378-4190-9F2A-362B20BEF1BE}" dt="2021-04-29T16:32:36.994" v="1610"/>
        <pc:sldMkLst>
          <pc:docMk/>
          <pc:sldMk cId="3303691363" sldId="265"/>
        </pc:sldMkLst>
      </pc:sldChg>
      <pc:sldChg chg="modSp">
        <pc:chgData name="庞 垚夫" userId="0f0109ef91b7223a" providerId="LiveId" clId="{76346ED5-8378-4190-9F2A-362B20BEF1BE}" dt="2021-04-16T17:15:50.585" v="1478" actId="313"/>
        <pc:sldMkLst>
          <pc:docMk/>
          <pc:sldMk cId="1598077111" sldId="267"/>
        </pc:sldMkLst>
        <pc:spChg chg="mod">
          <ac:chgData name="庞 垚夫" userId="0f0109ef91b7223a" providerId="LiveId" clId="{76346ED5-8378-4190-9F2A-362B20BEF1BE}" dt="2021-04-16T17:15:50.585" v="1478" actId="313"/>
          <ac:spMkLst>
            <pc:docMk/>
            <pc:sldMk cId="1598077111" sldId="267"/>
            <ac:spMk id="7" creationId="{C64AF93E-CBFD-4BF9-BBFA-6DB9AF569CFF}"/>
          </ac:spMkLst>
        </pc:spChg>
        <pc:spChg chg="mod">
          <ac:chgData name="庞 垚夫" userId="0f0109ef91b7223a" providerId="LiveId" clId="{76346ED5-8378-4190-9F2A-362B20BEF1BE}" dt="2021-04-06T16:58:22.266" v="276" actId="20577"/>
          <ac:spMkLst>
            <pc:docMk/>
            <pc:sldMk cId="1598077111" sldId="267"/>
            <ac:spMk id="8" creationId="{DBAA7A81-12A0-422F-B223-5275A89D03FF}"/>
          </ac:spMkLst>
        </pc:spChg>
        <pc:spChg chg="mod">
          <ac:chgData name="庞 垚夫" userId="0f0109ef91b7223a" providerId="LiveId" clId="{76346ED5-8378-4190-9F2A-362B20BEF1BE}" dt="2021-04-06T16:58:25.309" v="277" actId="20577"/>
          <ac:spMkLst>
            <pc:docMk/>
            <pc:sldMk cId="1598077111" sldId="267"/>
            <ac:spMk id="10" creationId="{D51ACF4E-DE68-4A7F-B21A-B6316B838DEB}"/>
          </ac:spMkLst>
        </pc:spChg>
      </pc:sldChg>
      <pc:sldChg chg="modSp">
        <pc:chgData name="庞 垚夫" userId="0f0109ef91b7223a" providerId="LiveId" clId="{76346ED5-8378-4190-9F2A-362B20BEF1BE}" dt="2021-04-08T20:14:31.050" v="1055" actId="20577"/>
        <pc:sldMkLst>
          <pc:docMk/>
          <pc:sldMk cId="2716423827" sldId="268"/>
        </pc:sldMkLst>
        <pc:spChg chg="mod">
          <ac:chgData name="庞 垚夫" userId="0f0109ef91b7223a" providerId="LiveId" clId="{76346ED5-8378-4190-9F2A-362B20BEF1BE}" dt="2021-04-08T20:14:31.050" v="1055" actId="20577"/>
          <ac:spMkLst>
            <pc:docMk/>
            <pc:sldMk cId="2716423827" sldId="268"/>
            <ac:spMk id="5" creationId="{DAA3079A-DAC4-461E-AB1C-55F541146555}"/>
          </ac:spMkLst>
        </pc:spChg>
      </pc:sldChg>
      <pc:sldChg chg="modSp mod">
        <pc:chgData name="庞 垚夫" userId="0f0109ef91b7223a" providerId="LiveId" clId="{76346ED5-8378-4190-9F2A-362B20BEF1BE}" dt="2021-04-16T17:02:47.741" v="1150" actId="313"/>
        <pc:sldMkLst>
          <pc:docMk/>
          <pc:sldMk cId="1381982417" sldId="279"/>
        </pc:sldMkLst>
        <pc:spChg chg="mod">
          <ac:chgData name="庞 垚夫" userId="0f0109ef91b7223a" providerId="LiveId" clId="{76346ED5-8378-4190-9F2A-362B20BEF1BE}" dt="2021-04-16T17:02:47.741" v="1150" actId="313"/>
          <ac:spMkLst>
            <pc:docMk/>
            <pc:sldMk cId="1381982417" sldId="279"/>
            <ac:spMk id="9" creationId="{2B83691A-AE95-42F4-AB4C-266DF0147593}"/>
          </ac:spMkLst>
        </pc:spChg>
        <pc:spChg chg="mod">
          <ac:chgData name="庞 垚夫" userId="0f0109ef91b7223a" providerId="LiveId" clId="{76346ED5-8378-4190-9F2A-362B20BEF1BE}" dt="2021-04-08T20:11:28.214" v="1036" actId="1076"/>
          <ac:spMkLst>
            <pc:docMk/>
            <pc:sldMk cId="1381982417" sldId="279"/>
            <ac:spMk id="12" creationId="{0C28292F-0E3F-436E-B6B2-5B4B31CABA2C}"/>
          </ac:spMkLst>
        </pc:spChg>
      </pc:sldChg>
      <pc:sldChg chg="modSp mod">
        <pc:chgData name="庞 垚夫" userId="0f0109ef91b7223a" providerId="LiveId" clId="{76346ED5-8378-4190-9F2A-362B20BEF1BE}" dt="2021-04-08T07:11:38.001" v="1002" actId="20577"/>
        <pc:sldMkLst>
          <pc:docMk/>
          <pc:sldMk cId="1570005335" sldId="280"/>
        </pc:sldMkLst>
        <pc:spChg chg="mod">
          <ac:chgData name="庞 垚夫" userId="0f0109ef91b7223a" providerId="LiveId" clId="{76346ED5-8378-4190-9F2A-362B20BEF1BE}" dt="2021-04-08T07:11:38.001" v="1002" actId="20577"/>
          <ac:spMkLst>
            <pc:docMk/>
            <pc:sldMk cId="1570005335" sldId="280"/>
            <ac:spMk id="8" creationId="{8DF2FE3D-E691-4009-9521-919EBF8C95AE}"/>
          </ac:spMkLst>
        </pc:spChg>
        <pc:picChg chg="mod">
          <ac:chgData name="庞 垚夫" userId="0f0109ef91b7223a" providerId="LiveId" clId="{76346ED5-8378-4190-9F2A-362B20BEF1BE}" dt="2021-04-08T07:10:50.158" v="978" actId="1076"/>
          <ac:picMkLst>
            <pc:docMk/>
            <pc:sldMk cId="1570005335" sldId="280"/>
            <ac:picMk id="5122" creationId="{9CC4F851-6081-4C27-B805-865F915B9716}"/>
          </ac:picMkLst>
        </pc:picChg>
      </pc:sldChg>
      <pc:sldChg chg="modSp">
        <pc:chgData name="庞 垚夫" userId="0f0109ef91b7223a" providerId="LiveId" clId="{76346ED5-8378-4190-9F2A-362B20BEF1BE}" dt="2021-04-07T20:35:09.980" v="943" actId="20577"/>
        <pc:sldMkLst>
          <pc:docMk/>
          <pc:sldMk cId="1122490502" sldId="281"/>
        </pc:sldMkLst>
        <pc:spChg chg="mod">
          <ac:chgData name="庞 垚夫" userId="0f0109ef91b7223a" providerId="LiveId" clId="{76346ED5-8378-4190-9F2A-362B20BEF1BE}" dt="2021-04-07T20:35:09.980" v="943" actId="20577"/>
          <ac:spMkLst>
            <pc:docMk/>
            <pc:sldMk cId="1122490502" sldId="281"/>
            <ac:spMk id="6" creationId="{40E51FF3-7EC5-4488-8883-49574C21D7A3}"/>
          </ac:spMkLst>
        </pc:spChg>
      </pc:sldChg>
      <pc:sldChg chg="addSp delSp modSp mod">
        <pc:chgData name="庞 垚夫" userId="0f0109ef91b7223a" providerId="LiveId" clId="{76346ED5-8378-4190-9F2A-362B20BEF1BE}" dt="2021-04-08T18:24:36.169" v="1031" actId="1076"/>
        <pc:sldMkLst>
          <pc:docMk/>
          <pc:sldMk cId="4270284745" sldId="283"/>
        </pc:sldMkLst>
        <pc:spChg chg="del mod">
          <ac:chgData name="庞 垚夫" userId="0f0109ef91b7223a" providerId="LiveId" clId="{76346ED5-8378-4190-9F2A-362B20BEF1BE}" dt="2021-04-07T20:24:31.116" v="804" actId="21"/>
          <ac:spMkLst>
            <pc:docMk/>
            <pc:sldMk cId="4270284745" sldId="283"/>
            <ac:spMk id="2" creationId="{6C60D8BE-0DAF-4F2F-99D7-224E5008A0DE}"/>
          </ac:spMkLst>
        </pc:spChg>
        <pc:spChg chg="add mod ord">
          <ac:chgData name="庞 垚夫" userId="0f0109ef91b7223a" providerId="LiveId" clId="{76346ED5-8378-4190-9F2A-362B20BEF1BE}" dt="2021-04-08T18:20:51.069" v="1021" actId="1076"/>
          <ac:spMkLst>
            <pc:docMk/>
            <pc:sldMk cId="4270284745" sldId="283"/>
            <ac:spMk id="3" creationId="{B81FAE15-3E1C-40C9-867C-DF88ADD008A6}"/>
          </ac:spMkLst>
        </pc:spChg>
        <pc:spChg chg="add mod ord">
          <ac:chgData name="庞 垚夫" userId="0f0109ef91b7223a" providerId="LiveId" clId="{76346ED5-8378-4190-9F2A-362B20BEF1BE}" dt="2021-04-07T18:14:44.175" v="619" actId="1076"/>
          <ac:spMkLst>
            <pc:docMk/>
            <pc:sldMk cId="4270284745" sldId="283"/>
            <ac:spMk id="5" creationId="{C6840134-13CD-421E-AD71-A657BC80AA28}"/>
          </ac:spMkLst>
        </pc:spChg>
        <pc:spChg chg="add mod ord">
          <ac:chgData name="庞 垚夫" userId="0f0109ef91b7223a" providerId="LiveId" clId="{76346ED5-8378-4190-9F2A-362B20BEF1BE}" dt="2021-04-07T18:12:54.092" v="584" actId="1076"/>
          <ac:spMkLst>
            <pc:docMk/>
            <pc:sldMk cId="4270284745" sldId="283"/>
            <ac:spMk id="6" creationId="{D590DDE3-DD95-4B32-9970-C01BC148CBC6}"/>
          </ac:spMkLst>
        </pc:spChg>
        <pc:spChg chg="mod">
          <ac:chgData name="庞 垚夫" userId="0f0109ef91b7223a" providerId="LiveId" clId="{76346ED5-8378-4190-9F2A-362B20BEF1BE}" dt="2021-04-07T20:24:39.916" v="806" actId="1076"/>
          <ac:spMkLst>
            <pc:docMk/>
            <pc:sldMk cId="4270284745" sldId="283"/>
            <ac:spMk id="7" creationId="{CBD7448F-2DA9-4F13-A3FA-A2B1BFFDA48E}"/>
          </ac:spMkLst>
        </pc:spChg>
        <pc:spChg chg="add mod ord">
          <ac:chgData name="庞 垚夫" userId="0f0109ef91b7223a" providerId="LiveId" clId="{76346ED5-8378-4190-9F2A-362B20BEF1BE}" dt="2021-04-07T18:13:00.863" v="586" actId="1076"/>
          <ac:spMkLst>
            <pc:docMk/>
            <pc:sldMk cId="4270284745" sldId="283"/>
            <ac:spMk id="8" creationId="{0E0AC095-0B48-43E3-9276-987CD523C13A}"/>
          </ac:spMkLst>
        </pc:spChg>
        <pc:spChg chg="add mod">
          <ac:chgData name="庞 垚夫" userId="0f0109ef91b7223a" providerId="LiveId" clId="{76346ED5-8378-4190-9F2A-362B20BEF1BE}" dt="2021-04-07T18:15:27.450" v="635" actId="1076"/>
          <ac:spMkLst>
            <pc:docMk/>
            <pc:sldMk cId="4270284745" sldId="283"/>
            <ac:spMk id="9" creationId="{A296EE9B-094B-485A-94A0-539BD6CB080E}"/>
          </ac:spMkLst>
        </pc:spChg>
        <pc:spChg chg="add mod ord">
          <ac:chgData name="庞 垚夫" userId="0f0109ef91b7223a" providerId="LiveId" clId="{76346ED5-8378-4190-9F2A-362B20BEF1BE}" dt="2021-04-07T18:12:26.216" v="574" actId="1076"/>
          <ac:spMkLst>
            <pc:docMk/>
            <pc:sldMk cId="4270284745" sldId="283"/>
            <ac:spMk id="10" creationId="{8B971B69-EFBB-45B3-BC26-B84E24CDA8A1}"/>
          </ac:spMkLst>
        </pc:spChg>
        <pc:spChg chg="add mod">
          <ac:chgData name="庞 垚夫" userId="0f0109ef91b7223a" providerId="LiveId" clId="{76346ED5-8378-4190-9F2A-362B20BEF1BE}" dt="2021-04-07T18:15:38.013" v="637" actId="14100"/>
          <ac:spMkLst>
            <pc:docMk/>
            <pc:sldMk cId="4270284745" sldId="283"/>
            <ac:spMk id="11" creationId="{B41606DA-EA05-4F73-AFE0-D19427AD7081}"/>
          </ac:spMkLst>
        </pc:spChg>
        <pc:spChg chg="add mod">
          <ac:chgData name="庞 垚夫" userId="0f0109ef91b7223a" providerId="LiveId" clId="{76346ED5-8378-4190-9F2A-362B20BEF1BE}" dt="2021-04-07T18:15:34.213" v="636" actId="14100"/>
          <ac:spMkLst>
            <pc:docMk/>
            <pc:sldMk cId="4270284745" sldId="283"/>
            <ac:spMk id="12" creationId="{7D5E3A56-EAE2-49F0-96F8-F8992CEB894D}"/>
          </ac:spMkLst>
        </pc:spChg>
        <pc:spChg chg="add mod ord">
          <ac:chgData name="庞 垚夫" userId="0f0109ef91b7223a" providerId="LiveId" clId="{76346ED5-8378-4190-9F2A-362B20BEF1BE}" dt="2021-04-08T18:24:36.169" v="1031" actId="1076"/>
          <ac:spMkLst>
            <pc:docMk/>
            <pc:sldMk cId="4270284745" sldId="283"/>
            <ac:spMk id="13" creationId="{CD18982B-3936-43BC-92FC-22F742BB7D6B}"/>
          </ac:spMkLst>
        </pc:spChg>
        <pc:spChg chg="add mod">
          <ac:chgData name="庞 垚夫" userId="0f0109ef91b7223a" providerId="LiveId" clId="{76346ED5-8378-4190-9F2A-362B20BEF1BE}" dt="2021-04-07T20:24:35.965" v="805" actId="1076"/>
          <ac:spMkLst>
            <pc:docMk/>
            <pc:sldMk cId="4270284745" sldId="283"/>
            <ac:spMk id="14" creationId="{ADCBD38F-2219-45A2-931B-3A046869B9E5}"/>
          </ac:spMkLst>
        </pc:spChg>
        <pc:spChg chg="add mod">
          <ac:chgData name="庞 垚夫" userId="0f0109ef91b7223a" providerId="LiveId" clId="{76346ED5-8378-4190-9F2A-362B20BEF1BE}" dt="2021-04-06T17:03:33.078" v="309" actId="14100"/>
          <ac:spMkLst>
            <pc:docMk/>
            <pc:sldMk cId="4270284745" sldId="283"/>
            <ac:spMk id="15" creationId="{79D8B93F-512E-4903-A27E-3489269F455D}"/>
          </ac:spMkLst>
        </pc:spChg>
        <pc:spChg chg="add mod">
          <ac:chgData name="庞 垚夫" userId="0f0109ef91b7223a" providerId="LiveId" clId="{76346ED5-8378-4190-9F2A-362B20BEF1BE}" dt="2021-04-06T17:03:23.973" v="307" actId="1076"/>
          <ac:spMkLst>
            <pc:docMk/>
            <pc:sldMk cId="4270284745" sldId="283"/>
            <ac:spMk id="16" creationId="{1EE88EEC-8097-497C-A9C1-A3A8E6B2B087}"/>
          </ac:spMkLst>
        </pc:spChg>
        <pc:spChg chg="add mod">
          <ac:chgData name="庞 垚夫" userId="0f0109ef91b7223a" providerId="LiveId" clId="{76346ED5-8378-4190-9F2A-362B20BEF1BE}" dt="2021-04-07T20:25:01.082" v="809" actId="14100"/>
          <ac:spMkLst>
            <pc:docMk/>
            <pc:sldMk cId="4270284745" sldId="283"/>
            <ac:spMk id="17" creationId="{DF424EB1-E2D8-42FE-887C-A1141015102D}"/>
          </ac:spMkLst>
        </pc:spChg>
        <pc:spChg chg="add mod">
          <ac:chgData name="庞 垚夫" userId="0f0109ef91b7223a" providerId="LiveId" clId="{76346ED5-8378-4190-9F2A-362B20BEF1BE}" dt="2021-04-06T17:03:19.963" v="305" actId="1076"/>
          <ac:spMkLst>
            <pc:docMk/>
            <pc:sldMk cId="4270284745" sldId="283"/>
            <ac:spMk id="18" creationId="{FCE56516-B0B8-4CF9-956B-5929B34C9F90}"/>
          </ac:spMkLst>
        </pc:spChg>
        <pc:spChg chg="add mod">
          <ac:chgData name="庞 垚夫" userId="0f0109ef91b7223a" providerId="LiveId" clId="{76346ED5-8378-4190-9F2A-362B20BEF1BE}" dt="2021-04-08T18:19:53.580" v="1020" actId="1076"/>
          <ac:spMkLst>
            <pc:docMk/>
            <pc:sldMk cId="4270284745" sldId="283"/>
            <ac:spMk id="19" creationId="{6E7B2F10-18FB-4175-8228-8F471CC69A36}"/>
          </ac:spMkLst>
        </pc:spChg>
        <pc:spChg chg="add del mod">
          <ac:chgData name="庞 垚夫" userId="0f0109ef91b7223a" providerId="LiveId" clId="{76346ED5-8378-4190-9F2A-362B20BEF1BE}" dt="2021-04-06T16:51:59.629" v="174" actId="478"/>
          <ac:spMkLst>
            <pc:docMk/>
            <pc:sldMk cId="4270284745" sldId="283"/>
            <ac:spMk id="19" creationId="{CB450428-6DDB-4543-9390-91955F2003A8}"/>
          </ac:spMkLst>
        </pc:spChg>
        <pc:spChg chg="add mod">
          <ac:chgData name="庞 垚夫" userId="0f0109ef91b7223a" providerId="LiveId" clId="{76346ED5-8378-4190-9F2A-362B20BEF1BE}" dt="2021-04-07T20:24:48.588" v="807" actId="14100"/>
          <ac:spMkLst>
            <pc:docMk/>
            <pc:sldMk cId="4270284745" sldId="283"/>
            <ac:spMk id="20" creationId="{31273DDC-C086-4243-9CA4-705064A1B942}"/>
          </ac:spMkLst>
        </pc:spChg>
        <pc:spChg chg="add mod">
          <ac:chgData name="庞 垚夫" userId="0f0109ef91b7223a" providerId="LiveId" clId="{76346ED5-8378-4190-9F2A-362B20BEF1BE}" dt="2021-04-08T18:19:43.675" v="1019" actId="1076"/>
          <ac:spMkLst>
            <pc:docMk/>
            <pc:sldMk cId="4270284745" sldId="283"/>
            <ac:spMk id="21" creationId="{57584A52-1189-4AD9-952C-4D9BC199427E}"/>
          </ac:spMkLst>
        </pc:spChg>
        <pc:spChg chg="add mod">
          <ac:chgData name="庞 垚夫" userId="0f0109ef91b7223a" providerId="LiveId" clId="{76346ED5-8378-4190-9F2A-362B20BEF1BE}" dt="2021-04-08T18:19:31.971" v="1018" actId="1076"/>
          <ac:spMkLst>
            <pc:docMk/>
            <pc:sldMk cId="4270284745" sldId="283"/>
            <ac:spMk id="22" creationId="{F6FEC1A6-0C36-471F-BDF9-484E57150FE0}"/>
          </ac:spMkLst>
        </pc:spChg>
        <pc:spChg chg="add mod">
          <ac:chgData name="庞 垚夫" userId="0f0109ef91b7223a" providerId="LiveId" clId="{76346ED5-8378-4190-9F2A-362B20BEF1BE}" dt="2021-04-08T18:23:06.660" v="1029" actId="1076"/>
          <ac:spMkLst>
            <pc:docMk/>
            <pc:sldMk cId="4270284745" sldId="283"/>
            <ac:spMk id="23" creationId="{229F4CB4-995E-4022-81E1-1ED588635EE4}"/>
          </ac:spMkLst>
        </pc:spChg>
        <pc:spChg chg="add mod">
          <ac:chgData name="庞 垚夫" userId="0f0109ef91b7223a" providerId="LiveId" clId="{76346ED5-8378-4190-9F2A-362B20BEF1BE}" dt="2021-04-08T18:22:48.473" v="1028" actId="1076"/>
          <ac:spMkLst>
            <pc:docMk/>
            <pc:sldMk cId="4270284745" sldId="283"/>
            <ac:spMk id="24" creationId="{A8F19388-8185-436A-B700-68CC3482828F}"/>
          </ac:spMkLst>
        </pc:spChg>
        <pc:spChg chg="add mod">
          <ac:chgData name="庞 垚夫" userId="0f0109ef91b7223a" providerId="LiveId" clId="{76346ED5-8378-4190-9F2A-362B20BEF1BE}" dt="2021-04-08T18:22:32.779" v="1027" actId="1076"/>
          <ac:spMkLst>
            <pc:docMk/>
            <pc:sldMk cId="4270284745" sldId="283"/>
            <ac:spMk id="25" creationId="{D61E1ADB-C782-4496-85A8-8D9347D5CAE7}"/>
          </ac:spMkLst>
        </pc:spChg>
        <pc:spChg chg="add mod">
          <ac:chgData name="庞 垚夫" userId="0f0109ef91b7223a" providerId="LiveId" clId="{76346ED5-8378-4190-9F2A-362B20BEF1BE}" dt="2021-04-08T18:22:18.964" v="1026" actId="1076"/>
          <ac:spMkLst>
            <pc:docMk/>
            <pc:sldMk cId="4270284745" sldId="283"/>
            <ac:spMk id="26" creationId="{5C549701-8D46-4EBF-8067-99A1E0FD5CCE}"/>
          </ac:spMkLst>
        </pc:spChg>
        <pc:spChg chg="add mod">
          <ac:chgData name="庞 垚夫" userId="0f0109ef91b7223a" providerId="LiveId" clId="{76346ED5-8378-4190-9F2A-362B20BEF1BE}" dt="2021-04-08T18:22:01.290" v="1025" actId="1076"/>
          <ac:spMkLst>
            <pc:docMk/>
            <pc:sldMk cId="4270284745" sldId="283"/>
            <ac:spMk id="27" creationId="{04DE0207-33C4-4E4F-A850-55CAC51659AF}"/>
          </ac:spMkLst>
        </pc:spChg>
        <pc:spChg chg="add mod">
          <ac:chgData name="庞 垚夫" userId="0f0109ef91b7223a" providerId="LiveId" clId="{76346ED5-8378-4190-9F2A-362B20BEF1BE}" dt="2021-04-08T18:21:47.905" v="1024" actId="1076"/>
          <ac:spMkLst>
            <pc:docMk/>
            <pc:sldMk cId="4270284745" sldId="283"/>
            <ac:spMk id="28" creationId="{7FACA15D-05E3-46F3-9A4E-4454C7000DD8}"/>
          </ac:spMkLst>
        </pc:spChg>
        <pc:spChg chg="add mod">
          <ac:chgData name="庞 垚夫" userId="0f0109ef91b7223a" providerId="LiveId" clId="{76346ED5-8378-4190-9F2A-362B20BEF1BE}" dt="2021-04-07T18:15:10.512" v="631" actId="1076"/>
          <ac:spMkLst>
            <pc:docMk/>
            <pc:sldMk cId="4270284745" sldId="283"/>
            <ac:spMk id="29" creationId="{C3EEF37F-0B7A-441C-A288-CA9240C43E06}"/>
          </ac:spMkLst>
        </pc:spChg>
        <pc:spChg chg="add mod">
          <ac:chgData name="庞 垚夫" userId="0f0109ef91b7223a" providerId="LiveId" clId="{76346ED5-8378-4190-9F2A-362B20BEF1BE}" dt="2021-04-07T18:15:07.839" v="630" actId="1076"/>
          <ac:spMkLst>
            <pc:docMk/>
            <pc:sldMk cId="4270284745" sldId="283"/>
            <ac:spMk id="30" creationId="{3C93D4FA-B143-4B39-A217-B79DB7323432}"/>
          </ac:spMkLst>
        </pc:spChg>
        <pc:spChg chg="add mod">
          <ac:chgData name="庞 垚夫" userId="0f0109ef91b7223a" providerId="LiveId" clId="{76346ED5-8378-4190-9F2A-362B20BEF1BE}" dt="2021-04-07T18:15:05.980" v="629" actId="1076"/>
          <ac:spMkLst>
            <pc:docMk/>
            <pc:sldMk cId="4270284745" sldId="283"/>
            <ac:spMk id="31" creationId="{DB11E5A7-80D3-4E9B-BA45-803C0F9396AD}"/>
          </ac:spMkLst>
        </pc:spChg>
        <pc:spChg chg="add mod">
          <ac:chgData name="庞 垚夫" userId="0f0109ef91b7223a" providerId="LiveId" clId="{76346ED5-8378-4190-9F2A-362B20BEF1BE}" dt="2021-04-07T18:15:03.556" v="628" actId="1076"/>
          <ac:spMkLst>
            <pc:docMk/>
            <pc:sldMk cId="4270284745" sldId="283"/>
            <ac:spMk id="32" creationId="{E30CEC48-C83F-426B-9F85-7D3CE3A85E59}"/>
          </ac:spMkLst>
        </pc:spChg>
        <pc:spChg chg="add mod">
          <ac:chgData name="庞 垚夫" userId="0f0109ef91b7223a" providerId="LiveId" clId="{76346ED5-8378-4190-9F2A-362B20BEF1BE}" dt="2021-04-07T18:14:59.095" v="627" actId="1076"/>
          <ac:spMkLst>
            <pc:docMk/>
            <pc:sldMk cId="4270284745" sldId="283"/>
            <ac:spMk id="33" creationId="{20F37782-CCD1-4608-97B5-035186BA621C}"/>
          </ac:spMkLst>
        </pc:spChg>
        <pc:spChg chg="add mod">
          <ac:chgData name="庞 垚夫" userId="0f0109ef91b7223a" providerId="LiveId" clId="{76346ED5-8378-4190-9F2A-362B20BEF1BE}" dt="2021-04-08T18:24:14.882" v="1030" actId="1076"/>
          <ac:spMkLst>
            <pc:docMk/>
            <pc:sldMk cId="4270284745" sldId="283"/>
            <ac:spMk id="34" creationId="{9D18208A-A116-43BE-B2B5-5512AA126433}"/>
          </ac:spMkLst>
        </pc:spChg>
        <pc:spChg chg="add mod">
          <ac:chgData name="庞 垚夫" userId="0f0109ef91b7223a" providerId="LiveId" clId="{76346ED5-8378-4190-9F2A-362B20BEF1BE}" dt="2021-04-08T18:21:00.291" v="1023" actId="1076"/>
          <ac:spMkLst>
            <pc:docMk/>
            <pc:sldMk cId="4270284745" sldId="283"/>
            <ac:spMk id="35" creationId="{34C0483E-0C82-48C7-8356-3C51863D9371}"/>
          </ac:spMkLst>
        </pc:spChg>
      </pc:sldChg>
      <pc:sldChg chg="addSp delSp modSp mod ord addCm">
        <pc:chgData name="庞 垚夫" userId="0f0109ef91b7223a" providerId="LiveId" clId="{76346ED5-8378-4190-9F2A-362B20BEF1BE}" dt="2021-04-21T18:23:22.801" v="1577" actId="1076"/>
        <pc:sldMkLst>
          <pc:docMk/>
          <pc:sldMk cId="3778338514" sldId="285"/>
        </pc:sldMkLst>
        <pc:spChg chg="mod">
          <ac:chgData name="庞 垚夫" userId="0f0109ef91b7223a" providerId="LiveId" clId="{76346ED5-8378-4190-9F2A-362B20BEF1BE}" dt="2021-04-16T17:08:00.363" v="1286" actId="20577"/>
          <ac:spMkLst>
            <pc:docMk/>
            <pc:sldMk cId="3778338514" sldId="285"/>
            <ac:spMk id="2" creationId="{216BFB4C-6270-404F-B139-F632B5CDF662}"/>
          </ac:spMkLst>
        </pc:spChg>
        <pc:spChg chg="del mod">
          <ac:chgData name="庞 垚夫" userId="0f0109ef91b7223a" providerId="LiveId" clId="{76346ED5-8378-4190-9F2A-362B20BEF1BE}" dt="2021-04-16T17:05:51.285" v="1235"/>
          <ac:spMkLst>
            <pc:docMk/>
            <pc:sldMk cId="3778338514" sldId="285"/>
            <ac:spMk id="3" creationId="{4B16E914-A40B-415A-ACD9-1BD9E6A48079}"/>
          </ac:spMkLst>
        </pc:spChg>
        <pc:spChg chg="add del mod">
          <ac:chgData name="庞 垚夫" userId="0f0109ef91b7223a" providerId="LiveId" clId="{76346ED5-8378-4190-9F2A-362B20BEF1BE}" dt="2021-04-06T17:11:32.282" v="388" actId="21"/>
          <ac:spMkLst>
            <pc:docMk/>
            <pc:sldMk cId="3778338514" sldId="285"/>
            <ac:spMk id="5" creationId="{0504E58A-64E0-4088-B5F6-B023551275C3}"/>
          </ac:spMkLst>
        </pc:spChg>
        <pc:spChg chg="add mod">
          <ac:chgData name="庞 垚夫" userId="0f0109ef91b7223a" providerId="LiveId" clId="{76346ED5-8378-4190-9F2A-362B20BEF1BE}" dt="2021-04-16T17:14:58.256" v="1476" actId="1076"/>
          <ac:spMkLst>
            <pc:docMk/>
            <pc:sldMk cId="3778338514" sldId="285"/>
            <ac:spMk id="6" creationId="{F3459382-5D8D-4BE9-B0E9-2E7CD6C38121}"/>
          </ac:spMkLst>
        </pc:spChg>
        <pc:spChg chg="add mod">
          <ac:chgData name="庞 垚夫" userId="0f0109ef91b7223a" providerId="LiveId" clId="{76346ED5-8378-4190-9F2A-362B20BEF1BE}" dt="2021-04-16T17:14:34.990" v="1472" actId="255"/>
          <ac:spMkLst>
            <pc:docMk/>
            <pc:sldMk cId="3778338514" sldId="285"/>
            <ac:spMk id="7" creationId="{174370C0-9FB3-4540-997B-1029DC7477CA}"/>
          </ac:spMkLst>
        </pc:spChg>
        <pc:spChg chg="add mod ord">
          <ac:chgData name="庞 垚夫" userId="0f0109ef91b7223a" providerId="LiveId" clId="{76346ED5-8378-4190-9F2A-362B20BEF1BE}" dt="2021-04-21T18:22:59.678" v="1576" actId="1076"/>
          <ac:spMkLst>
            <pc:docMk/>
            <pc:sldMk cId="3778338514" sldId="285"/>
            <ac:spMk id="8" creationId="{BBA07292-05EE-44C3-BACA-9EA95275C69C}"/>
          </ac:spMkLst>
        </pc:spChg>
        <pc:spChg chg="add mod">
          <ac:chgData name="庞 垚夫" userId="0f0109ef91b7223a" providerId="LiveId" clId="{76346ED5-8378-4190-9F2A-362B20BEF1BE}" dt="2021-04-08T20:33:53.779" v="1057" actId="1076"/>
          <ac:spMkLst>
            <pc:docMk/>
            <pc:sldMk cId="3778338514" sldId="285"/>
            <ac:spMk id="9" creationId="{ED40079F-3D17-4A1A-9A13-0713996CADF5}"/>
          </ac:spMkLst>
        </pc:spChg>
        <pc:spChg chg="add mod ord">
          <ac:chgData name="庞 垚夫" userId="0f0109ef91b7223a" providerId="LiveId" clId="{76346ED5-8378-4190-9F2A-362B20BEF1BE}" dt="2021-04-21T18:20:36.260" v="1569" actId="1076"/>
          <ac:spMkLst>
            <pc:docMk/>
            <pc:sldMk cId="3778338514" sldId="285"/>
            <ac:spMk id="10" creationId="{65E60B02-F3E2-4EEA-BDFE-E74CB1B7118D}"/>
          </ac:spMkLst>
        </pc:spChg>
        <pc:spChg chg="add mod">
          <ac:chgData name="庞 垚夫" userId="0f0109ef91b7223a" providerId="LiveId" clId="{76346ED5-8378-4190-9F2A-362B20BEF1BE}" dt="2021-04-21T18:19:44.438" v="1567" actId="1076"/>
          <ac:spMkLst>
            <pc:docMk/>
            <pc:sldMk cId="3778338514" sldId="285"/>
            <ac:spMk id="11" creationId="{E023A645-50FB-4A16-ABBF-36B391E06EB1}"/>
          </ac:spMkLst>
        </pc:spChg>
        <pc:spChg chg="add mod ord">
          <ac:chgData name="庞 垚夫" userId="0f0109ef91b7223a" providerId="LiveId" clId="{76346ED5-8378-4190-9F2A-362B20BEF1BE}" dt="2021-04-21T18:22:31.139" v="1573" actId="1076"/>
          <ac:spMkLst>
            <pc:docMk/>
            <pc:sldMk cId="3778338514" sldId="285"/>
            <ac:spMk id="12" creationId="{AC4A6ABE-F3A3-429C-AB71-F6B99BDA7FE1}"/>
          </ac:spMkLst>
        </pc:spChg>
        <pc:spChg chg="add mod">
          <ac:chgData name="庞 垚夫" userId="0f0109ef91b7223a" providerId="LiveId" clId="{76346ED5-8378-4190-9F2A-362B20BEF1BE}" dt="2021-04-21T18:21:52.158" v="1571" actId="1076"/>
          <ac:spMkLst>
            <pc:docMk/>
            <pc:sldMk cId="3778338514" sldId="285"/>
            <ac:spMk id="13" creationId="{EF8247C4-FF9F-4866-8FAD-26BE0303CA77}"/>
          </ac:spMkLst>
        </pc:spChg>
        <pc:spChg chg="add mod">
          <ac:chgData name="庞 垚夫" userId="0f0109ef91b7223a" providerId="LiveId" clId="{76346ED5-8378-4190-9F2A-362B20BEF1BE}" dt="2021-04-21T18:21:14.158" v="1570" actId="1076"/>
          <ac:spMkLst>
            <pc:docMk/>
            <pc:sldMk cId="3778338514" sldId="285"/>
            <ac:spMk id="14" creationId="{A8EC85D7-D11D-4E76-9008-E06C901712A4}"/>
          </ac:spMkLst>
        </pc:spChg>
        <pc:spChg chg="add mod">
          <ac:chgData name="庞 垚夫" userId="0f0109ef91b7223a" providerId="LiveId" clId="{76346ED5-8378-4190-9F2A-362B20BEF1BE}" dt="2021-04-21T18:23:22.801" v="1577" actId="1076"/>
          <ac:spMkLst>
            <pc:docMk/>
            <pc:sldMk cId="3778338514" sldId="285"/>
            <ac:spMk id="15" creationId="{68261ABE-3F38-4A8A-9EA8-CA88364F7904}"/>
          </ac:spMkLst>
        </pc:spChg>
        <pc:spChg chg="add mod">
          <ac:chgData name="庞 垚夫" userId="0f0109ef91b7223a" providerId="LiveId" clId="{76346ED5-8378-4190-9F2A-362B20BEF1BE}" dt="2021-04-21T16:50:28.641" v="1563" actId="20577"/>
          <ac:spMkLst>
            <pc:docMk/>
            <pc:sldMk cId="3778338514" sldId="285"/>
            <ac:spMk id="16" creationId="{6490256C-7FCC-4812-B0B7-EE18D5929C0C}"/>
          </ac:spMkLst>
        </pc:spChg>
        <pc:spChg chg="add mod">
          <ac:chgData name="庞 垚夫" userId="0f0109ef91b7223a" providerId="LiveId" clId="{76346ED5-8378-4190-9F2A-362B20BEF1BE}" dt="2021-04-16T17:14:53.663" v="1475" actId="255"/>
          <ac:spMkLst>
            <pc:docMk/>
            <pc:sldMk cId="3778338514" sldId="285"/>
            <ac:spMk id="19" creationId="{98A48E43-4E4A-4FEF-AB52-2056AEAB6B49}"/>
          </ac:spMkLst>
        </pc:spChg>
        <pc:spChg chg="add mod">
          <ac:chgData name="庞 垚夫" userId="0f0109ef91b7223a" providerId="LiveId" clId="{76346ED5-8378-4190-9F2A-362B20BEF1BE}" dt="2021-04-16T17:14:48.371" v="1474" actId="255"/>
          <ac:spMkLst>
            <pc:docMk/>
            <pc:sldMk cId="3778338514" sldId="285"/>
            <ac:spMk id="20" creationId="{B352C2ED-87B3-4668-AA3C-315B90B8D277}"/>
          </ac:spMkLst>
        </pc:spChg>
        <pc:spChg chg="add mod">
          <ac:chgData name="庞 垚夫" userId="0f0109ef91b7223a" providerId="LiveId" clId="{76346ED5-8378-4190-9F2A-362B20BEF1BE}" dt="2021-04-16T17:14:27.357" v="1471" actId="255"/>
          <ac:spMkLst>
            <pc:docMk/>
            <pc:sldMk cId="3778338514" sldId="285"/>
            <ac:spMk id="21" creationId="{06697E9A-81A5-476D-964B-40398EF320CA}"/>
          </ac:spMkLst>
        </pc:spChg>
        <pc:spChg chg="add mod">
          <ac:chgData name="庞 垚夫" userId="0f0109ef91b7223a" providerId="LiveId" clId="{76346ED5-8378-4190-9F2A-362B20BEF1BE}" dt="2021-04-16T17:22:31.163" v="1514" actId="1076"/>
          <ac:spMkLst>
            <pc:docMk/>
            <pc:sldMk cId="3778338514" sldId="285"/>
            <ac:spMk id="22" creationId="{815F73BD-2B96-4A5C-99D4-B127CA899F7C}"/>
          </ac:spMkLst>
        </pc:spChg>
        <pc:spChg chg="add del mod">
          <ac:chgData name="庞 垚夫" userId="0f0109ef91b7223a" providerId="LiveId" clId="{76346ED5-8378-4190-9F2A-362B20BEF1BE}" dt="2021-04-16T17:22:01.184" v="1482" actId="21"/>
          <ac:spMkLst>
            <pc:docMk/>
            <pc:sldMk cId="3778338514" sldId="285"/>
            <ac:spMk id="23" creationId="{12EAA8C0-5FCD-46C3-9E98-C89154FEEFD3}"/>
          </ac:spMkLst>
        </pc:spChg>
        <pc:spChg chg="add mod">
          <ac:chgData name="庞 垚夫" userId="0f0109ef91b7223a" providerId="LiveId" clId="{76346ED5-8378-4190-9F2A-362B20BEF1BE}" dt="2021-04-16T17:14:00.951" v="1464" actId="255"/>
          <ac:spMkLst>
            <pc:docMk/>
            <pc:sldMk cId="3778338514" sldId="285"/>
            <ac:spMk id="24" creationId="{D2C0D19C-7F6C-4778-9A8F-FE1B20AF7C76}"/>
          </ac:spMkLst>
        </pc:spChg>
        <pc:spChg chg="add mod">
          <ac:chgData name="庞 垚夫" userId="0f0109ef91b7223a" providerId="LiveId" clId="{76346ED5-8378-4190-9F2A-362B20BEF1BE}" dt="2021-04-16T17:22:28.084" v="1513" actId="1076"/>
          <ac:spMkLst>
            <pc:docMk/>
            <pc:sldMk cId="3778338514" sldId="285"/>
            <ac:spMk id="25" creationId="{7D3B6783-583E-47BB-9946-53D396FDA07D}"/>
          </ac:spMkLst>
        </pc:spChg>
        <pc:picChg chg="add mod">
          <ac:chgData name="庞 垚夫" userId="0f0109ef91b7223a" providerId="LiveId" clId="{76346ED5-8378-4190-9F2A-362B20BEF1BE}" dt="2021-04-16T17:10:13.668" v="1291"/>
          <ac:picMkLst>
            <pc:docMk/>
            <pc:sldMk cId="3778338514" sldId="285"/>
            <ac:picMk id="17" creationId="{1772BFB4-701C-498A-BA01-A9B37926E04F}"/>
          </ac:picMkLst>
        </pc:picChg>
        <pc:picChg chg="add del mod">
          <ac:chgData name="庞 垚夫" userId="0f0109ef91b7223a" providerId="LiveId" clId="{76346ED5-8378-4190-9F2A-362B20BEF1BE}" dt="2021-04-16T17:10:24.369" v="1294" actId="21"/>
          <ac:picMkLst>
            <pc:docMk/>
            <pc:sldMk cId="3778338514" sldId="285"/>
            <ac:picMk id="18" creationId="{6FA4ECFA-54D7-41DF-A4A3-AC218ACD3437}"/>
          </ac:picMkLst>
        </pc:picChg>
      </pc:sldChg>
      <pc:sldChg chg="modSp">
        <pc:chgData name="庞 垚夫" userId="0f0109ef91b7223a" providerId="LiveId" clId="{76346ED5-8378-4190-9F2A-362B20BEF1BE}" dt="2021-04-29T16:24:03.381" v="1588" actId="20577"/>
        <pc:sldMkLst>
          <pc:docMk/>
          <pc:sldMk cId="845965239" sldId="286"/>
        </pc:sldMkLst>
        <pc:spChg chg="mod">
          <ac:chgData name="庞 垚夫" userId="0f0109ef91b7223a" providerId="LiveId" clId="{76346ED5-8378-4190-9F2A-362B20BEF1BE}" dt="2021-04-29T16:24:03.381" v="1588" actId="20577"/>
          <ac:spMkLst>
            <pc:docMk/>
            <pc:sldMk cId="845965239" sldId="286"/>
            <ac:spMk id="5" creationId="{BFDEBC0F-A77B-4294-B961-2AC6CB38F4FD}"/>
          </ac:spMkLst>
        </pc:spChg>
        <pc:spChg chg="mod">
          <ac:chgData name="庞 垚夫" userId="0f0109ef91b7223a" providerId="LiveId" clId="{76346ED5-8378-4190-9F2A-362B20BEF1BE}" dt="2021-04-08T20:37:10.944" v="1072" actId="20577"/>
          <ac:spMkLst>
            <pc:docMk/>
            <pc:sldMk cId="845965239" sldId="286"/>
            <ac:spMk id="7" creationId="{212BA206-5C10-4756-9233-7D8487FB8229}"/>
          </ac:spMkLst>
        </pc:spChg>
      </pc:sldChg>
      <pc:sldChg chg="modSp mod">
        <pc:chgData name="庞 垚夫" userId="0f0109ef91b7223a" providerId="LiveId" clId="{76346ED5-8378-4190-9F2A-362B20BEF1BE}" dt="2021-04-29T16:26:53.621" v="1603" actId="207"/>
        <pc:sldMkLst>
          <pc:docMk/>
          <pc:sldMk cId="3796386265" sldId="287"/>
        </pc:sldMkLst>
        <pc:spChg chg="mod">
          <ac:chgData name="庞 垚夫" userId="0f0109ef91b7223a" providerId="LiveId" clId="{76346ED5-8378-4190-9F2A-362B20BEF1BE}" dt="2021-04-08T20:43:57.914" v="1078" actId="14100"/>
          <ac:spMkLst>
            <pc:docMk/>
            <pc:sldMk cId="3796386265" sldId="287"/>
            <ac:spMk id="2" creationId="{216BFB4C-6270-404F-B139-F632B5CDF662}"/>
          </ac:spMkLst>
        </pc:spChg>
        <pc:spChg chg="mod">
          <ac:chgData name="庞 垚夫" userId="0f0109ef91b7223a" providerId="LiveId" clId="{76346ED5-8378-4190-9F2A-362B20BEF1BE}" dt="2021-04-08T20:44:07.193" v="1079" actId="1076"/>
          <ac:spMkLst>
            <pc:docMk/>
            <pc:sldMk cId="3796386265" sldId="287"/>
            <ac:spMk id="5" creationId="{A3EE5511-3C17-4EE6-BF66-A3474E21FF95}"/>
          </ac:spMkLst>
        </pc:spChg>
        <pc:spChg chg="mod">
          <ac:chgData name="庞 垚夫" userId="0f0109ef91b7223a" providerId="LiveId" clId="{76346ED5-8378-4190-9F2A-362B20BEF1BE}" dt="2021-04-29T16:26:53.621" v="1603" actId="207"/>
          <ac:spMkLst>
            <pc:docMk/>
            <pc:sldMk cId="3796386265" sldId="287"/>
            <ac:spMk id="7" creationId="{21E39FA8-2FC3-425F-854A-30553709F865}"/>
          </ac:spMkLst>
        </pc:spChg>
      </pc:sldChg>
      <pc:sldChg chg="modSp">
        <pc:chgData name="庞 垚夫" userId="0f0109ef91b7223a" providerId="LiveId" clId="{76346ED5-8378-4190-9F2A-362B20BEF1BE}" dt="2021-04-08T20:44:47.442" v="1083" actId="20577"/>
        <pc:sldMkLst>
          <pc:docMk/>
          <pc:sldMk cId="10184523" sldId="288"/>
        </pc:sldMkLst>
        <pc:spChg chg="mod">
          <ac:chgData name="庞 垚夫" userId="0f0109ef91b7223a" providerId="LiveId" clId="{76346ED5-8378-4190-9F2A-362B20BEF1BE}" dt="2021-04-08T20:44:47.442" v="1083" actId="20577"/>
          <ac:spMkLst>
            <pc:docMk/>
            <pc:sldMk cId="10184523" sldId="288"/>
            <ac:spMk id="7" creationId="{7F14F781-8616-4F90-81B1-FE962153F173}"/>
          </ac:spMkLst>
        </pc:spChg>
      </pc:sldChg>
      <pc:sldChg chg="modSp">
        <pc:chgData name="庞 垚夫" userId="0f0109ef91b7223a" providerId="LiveId" clId="{76346ED5-8378-4190-9F2A-362B20BEF1BE}" dt="2021-04-16T18:51:02.420" v="1541" actId="20577"/>
        <pc:sldMkLst>
          <pc:docMk/>
          <pc:sldMk cId="2586125810" sldId="290"/>
        </pc:sldMkLst>
        <pc:spChg chg="mod">
          <ac:chgData name="庞 垚夫" userId="0f0109ef91b7223a" providerId="LiveId" clId="{76346ED5-8378-4190-9F2A-362B20BEF1BE}" dt="2021-04-16T18:51:02.420" v="1541" actId="20577"/>
          <ac:spMkLst>
            <pc:docMk/>
            <pc:sldMk cId="2586125810" sldId="290"/>
            <ac:spMk id="5" creationId="{1B6908FA-B776-4DEA-B848-E2755E2E53BC}"/>
          </ac:spMkLst>
        </pc:spChg>
        <pc:spChg chg="mod">
          <ac:chgData name="庞 垚夫" userId="0f0109ef91b7223a" providerId="LiveId" clId="{76346ED5-8378-4190-9F2A-362B20BEF1BE}" dt="2021-04-08T20:45:14.324" v="1085" actId="20577"/>
          <ac:spMkLst>
            <pc:docMk/>
            <pc:sldMk cId="2586125810" sldId="290"/>
            <ac:spMk id="7" creationId="{F6ABFD36-7A1C-4E97-9547-0E848DCE152E}"/>
          </ac:spMkLst>
        </pc:spChg>
      </pc:sldChg>
      <pc:sldChg chg="modSp">
        <pc:chgData name="庞 垚夫" userId="0f0109ef91b7223a" providerId="LiveId" clId="{76346ED5-8378-4190-9F2A-362B20BEF1BE}" dt="2021-04-08T20:45:48.943" v="1087" actId="20577"/>
        <pc:sldMkLst>
          <pc:docMk/>
          <pc:sldMk cId="1627553913" sldId="291"/>
        </pc:sldMkLst>
        <pc:spChg chg="mod">
          <ac:chgData name="庞 垚夫" userId="0f0109ef91b7223a" providerId="LiveId" clId="{76346ED5-8378-4190-9F2A-362B20BEF1BE}" dt="2021-04-08T20:45:48.943" v="1087" actId="20577"/>
          <ac:spMkLst>
            <pc:docMk/>
            <pc:sldMk cId="1627553913" sldId="291"/>
            <ac:spMk id="7" creationId="{055B8845-8AEF-4588-A984-089621C15475}"/>
          </ac:spMkLst>
        </pc:spChg>
      </pc:sldChg>
      <pc:sldChg chg="modSp mod">
        <pc:chgData name="庞 垚夫" userId="0f0109ef91b7223a" providerId="LiveId" clId="{76346ED5-8378-4190-9F2A-362B20BEF1BE}" dt="2021-04-08T20:46:52.294" v="1091" actId="1076"/>
        <pc:sldMkLst>
          <pc:docMk/>
          <pc:sldMk cId="1023166463" sldId="292"/>
        </pc:sldMkLst>
        <pc:spChg chg="mod">
          <ac:chgData name="庞 垚夫" userId="0f0109ef91b7223a" providerId="LiveId" clId="{76346ED5-8378-4190-9F2A-362B20BEF1BE}" dt="2021-04-08T20:46:47.733" v="1090" actId="1076"/>
          <ac:spMkLst>
            <pc:docMk/>
            <pc:sldMk cId="1023166463" sldId="292"/>
            <ac:spMk id="5" creationId="{D065071A-3A17-4660-B138-E02D83D3BA97}"/>
          </ac:spMkLst>
        </pc:spChg>
        <pc:spChg chg="mod">
          <ac:chgData name="庞 垚夫" userId="0f0109ef91b7223a" providerId="LiveId" clId="{76346ED5-8378-4190-9F2A-362B20BEF1BE}" dt="2021-04-08T20:46:52.294" v="1091" actId="1076"/>
          <ac:spMkLst>
            <pc:docMk/>
            <pc:sldMk cId="1023166463" sldId="292"/>
            <ac:spMk id="7" creationId="{A56B8895-6493-4EC5-8222-EBA71C0686F3}"/>
          </ac:spMkLst>
        </pc:spChg>
      </pc:sldChg>
      <pc:sldChg chg="modSp">
        <pc:chgData name="庞 垚夫" userId="0f0109ef91b7223a" providerId="LiveId" clId="{76346ED5-8378-4190-9F2A-362B20BEF1BE}" dt="2021-04-29T16:31:49.035" v="1606" actId="20577"/>
        <pc:sldMkLst>
          <pc:docMk/>
          <pc:sldMk cId="2563328575" sldId="293"/>
        </pc:sldMkLst>
        <pc:spChg chg="mod">
          <ac:chgData name="庞 垚夫" userId="0f0109ef91b7223a" providerId="LiveId" clId="{76346ED5-8378-4190-9F2A-362B20BEF1BE}" dt="2021-04-29T16:31:49.035" v="1606" actId="20577"/>
          <ac:spMkLst>
            <pc:docMk/>
            <pc:sldMk cId="2563328575" sldId="293"/>
            <ac:spMk id="7" creationId="{29C8759C-B842-4160-93E2-38A80F2182CF}"/>
          </ac:spMkLst>
        </pc:spChg>
        <pc:picChg chg="mod">
          <ac:chgData name="庞 垚夫" userId="0f0109ef91b7223a" providerId="LiveId" clId="{76346ED5-8378-4190-9F2A-362B20BEF1BE}" dt="2021-04-29T16:31:43.874" v="1605" actId="14100"/>
          <ac:picMkLst>
            <pc:docMk/>
            <pc:sldMk cId="2563328575" sldId="293"/>
            <ac:picMk id="23554" creationId="{D393DC04-EE41-4AA6-90C0-947F0B89F1E9}"/>
          </ac:picMkLst>
        </pc:picChg>
      </pc:sldChg>
      <pc:sldChg chg="addSp delSp modSp mod delAnim modAnim">
        <pc:chgData name="庞 垚夫" userId="0f0109ef91b7223a" providerId="LiveId" clId="{76346ED5-8378-4190-9F2A-362B20BEF1BE}" dt="2021-04-08T20:48:28.055" v="1095" actId="1076"/>
        <pc:sldMkLst>
          <pc:docMk/>
          <pc:sldMk cId="206628058" sldId="294"/>
        </pc:sldMkLst>
        <pc:spChg chg="mod">
          <ac:chgData name="庞 垚夫" userId="0f0109ef91b7223a" providerId="LiveId" clId="{76346ED5-8378-4190-9F2A-362B20BEF1BE}" dt="2021-04-08T20:48:25.183" v="1094" actId="1076"/>
          <ac:spMkLst>
            <pc:docMk/>
            <pc:sldMk cId="206628058" sldId="294"/>
            <ac:spMk id="5" creationId="{CAB78A0D-BADC-4F96-A6D0-D01D5471FFE2}"/>
          </ac:spMkLst>
        </pc:spChg>
        <pc:spChg chg="mod">
          <ac:chgData name="庞 垚夫" userId="0f0109ef91b7223a" providerId="LiveId" clId="{76346ED5-8378-4190-9F2A-362B20BEF1BE}" dt="2021-04-08T20:48:28.055" v="1095" actId="1076"/>
          <ac:spMkLst>
            <pc:docMk/>
            <pc:sldMk cId="206628058" sldId="294"/>
            <ac:spMk id="7" creationId="{37E35311-7012-4486-882C-FD8940CB4D02}"/>
          </ac:spMkLst>
        </pc:spChg>
        <pc:picChg chg="add del mod">
          <ac:chgData name="庞 垚夫" userId="0f0109ef91b7223a" providerId="LiveId" clId="{76346ED5-8378-4190-9F2A-362B20BEF1BE}" dt="2021-04-08T16:47:05.642" v="1004" actId="21"/>
          <ac:picMkLst>
            <pc:docMk/>
            <pc:sldMk cId="206628058" sldId="294"/>
            <ac:picMk id="8" creationId="{5AA09ACD-84AF-4F66-BD25-55E6339D70F4}"/>
          </ac:picMkLst>
        </pc:picChg>
      </pc:sldChg>
      <pc:sldChg chg="addSp modSp mod ord">
        <pc:chgData name="庞 垚夫" userId="0f0109ef91b7223a" providerId="LiveId" clId="{76346ED5-8378-4190-9F2A-362B20BEF1BE}" dt="2021-04-29T16:32:26.758" v="1608"/>
        <pc:sldMkLst>
          <pc:docMk/>
          <pc:sldMk cId="663680828" sldId="296"/>
        </pc:sldMkLst>
        <pc:graphicFrameChg chg="add modGraphic">
          <ac:chgData name="庞 垚夫" userId="0f0109ef91b7223a" providerId="LiveId" clId="{76346ED5-8378-4190-9F2A-362B20BEF1BE}" dt="2021-04-14T21:08:48.225" v="1131" actId="27309"/>
          <ac:graphicFrameMkLst>
            <pc:docMk/>
            <pc:sldMk cId="663680828" sldId="296"/>
            <ac:graphicFrameMk id="4" creationId="{5F7E461A-1A56-48DC-BD0C-F016725DDCF8}"/>
          </ac:graphicFrameMkLst>
        </pc:graphicFrameChg>
      </pc:sldChg>
      <pc:sldChg chg="addSp modSp new mod modAnim">
        <pc:chgData name="庞 垚夫" userId="0f0109ef91b7223a" providerId="LiveId" clId="{76346ED5-8378-4190-9F2A-362B20BEF1BE}" dt="2021-04-08T16:48:43.357" v="1007" actId="14100"/>
        <pc:sldMkLst>
          <pc:docMk/>
          <pc:sldMk cId="1044900152" sldId="297"/>
        </pc:sldMkLst>
        <pc:spChg chg="mod">
          <ac:chgData name="庞 垚夫" userId="0f0109ef91b7223a" providerId="LiveId" clId="{76346ED5-8378-4190-9F2A-362B20BEF1BE}" dt="2021-04-08T07:08:26.659" v="977" actId="20577"/>
          <ac:spMkLst>
            <pc:docMk/>
            <pc:sldMk cId="1044900152" sldId="297"/>
            <ac:spMk id="2" creationId="{AB7AB2E7-503B-4877-9DAB-0078A5AB39EA}"/>
          </ac:spMkLst>
        </pc:spChg>
        <pc:picChg chg="add mod">
          <ac:chgData name="庞 垚夫" userId="0f0109ef91b7223a" providerId="LiveId" clId="{76346ED5-8378-4190-9F2A-362B20BEF1BE}" dt="2021-04-08T16:48:43.357" v="1007" actId="14100"/>
          <ac:picMkLst>
            <pc:docMk/>
            <pc:sldMk cId="1044900152" sldId="297"/>
            <ac:picMk id="3" creationId="{5B0285F5-695B-44CA-BCB4-91FE8BD0D13A}"/>
          </ac:picMkLst>
        </pc:picChg>
      </pc:sldChg>
      <pc:sldChg chg="addSp modSp new mod ord modAnim">
        <pc:chgData name="庞 垚夫" userId="0f0109ef91b7223a" providerId="LiveId" clId="{76346ED5-8378-4190-9F2A-362B20BEF1BE}" dt="2021-04-20T21:07:10.560" v="1557"/>
        <pc:sldMkLst>
          <pc:docMk/>
          <pc:sldMk cId="6203611" sldId="298"/>
        </pc:sldMkLst>
        <pc:picChg chg="add mod">
          <ac:chgData name="庞 垚夫" userId="0f0109ef91b7223a" providerId="LiveId" clId="{76346ED5-8378-4190-9F2A-362B20BEF1BE}" dt="2021-04-20T21:05:53.912" v="1555" actId="14100"/>
          <ac:picMkLst>
            <pc:docMk/>
            <pc:sldMk cId="6203611" sldId="298"/>
            <ac:picMk id="3" creationId="{5B3C2D4E-08E6-42EA-AEF1-A1A0AC20DAA2}"/>
          </ac:picMkLst>
        </pc:picChg>
      </pc:sldChg>
      <pc:sldChg chg="add del">
        <pc:chgData name="庞 垚夫" userId="0f0109ef91b7223a" providerId="LiveId" clId="{76346ED5-8378-4190-9F2A-362B20BEF1BE}" dt="2021-04-08T20:44:40.550" v="1081" actId="2696"/>
        <pc:sldMkLst>
          <pc:docMk/>
          <pc:sldMk cId="3926230591" sldId="29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4-06T10:14:25.952" idx="1">
    <p:pos x="5702" y="2585"/>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6F5F-0606-4022-985F-832CD0456FC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CD3D30-3D72-446C-965E-2B7C8BDE08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6CB417-FB8E-4D3B-AFF9-2D9B17506974}"/>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A5DB7791-5798-4759-8C4E-EE54324980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FE8F6-95BE-44F1-A2A4-BB5BA959D6B1}"/>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1231424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8744-BD43-4678-820D-1949C8A166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B04683-6602-4EDA-9163-290ACE717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F21FB-9776-43FE-B89E-EA84AEA4DA97}"/>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02CBB1F6-FADE-4733-9A48-76D2671839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887724-C454-420B-9173-BD774ADD1866}"/>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3952431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7DCF5F-65BD-4E2E-B9AC-0747615CF1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BEAE6C-7E2D-449D-A2B1-5D20D000EF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BCF02-5FB5-4A2B-BD64-EFBE663F87EA}"/>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4BF030D7-8417-4088-AAC5-40AAD70A8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F3505D-331F-403B-965A-7DE79856C52F}"/>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559201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3C93-166D-41C3-8998-B744231E8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41193F-12F3-4824-94AF-1478E72C1E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E76CA9-5D49-4737-A1C0-18CA550F7111}"/>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24A8E01C-37A9-44F4-A2BC-3481A696E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98B47-2B16-493B-9CB8-3D87F9843AB4}"/>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3256423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70A3F-8E99-4063-B81D-E69F17C9C3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86FE2-F962-4133-9CE9-A75E34958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CB0BFC-B45B-4668-8B3A-D656F3D4899C}"/>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5928B1F6-5502-4073-B926-77A0D2836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058B38-0365-4CEA-91E0-A18E20FDF12D}"/>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2821920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467F-5CDF-4C09-ACFC-8F99113B92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CB914A-8EE1-4453-BB29-D76923F02F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FB5EB5-04B2-436C-A365-B2A409ADE8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8E1A3-9744-4ED6-8A89-E3136EEB54BD}"/>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6" name="Footer Placeholder 5">
            <a:extLst>
              <a:ext uri="{FF2B5EF4-FFF2-40B4-BE49-F238E27FC236}">
                <a16:creationId xmlns:a16="http://schemas.microsoft.com/office/drawing/2014/main" id="{FE2CFBE7-EC4F-43C4-99EC-B7A5CCEE75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10CC4-3E6A-418C-8D9E-0C1922A5C038}"/>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428716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62FD-23F9-46EE-BAE0-2BD1CA540C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181C99-33CD-43BE-86AD-4FD6B3350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9CB9E1-7258-4965-B6B3-E1982AA00A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506BD3-BFE5-4594-8806-E7CF05DA2A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FA5139-5914-4EC7-8B10-D8CEC1112D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69457B-B6B5-41F0-8650-05E1C2AD64EA}"/>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8" name="Footer Placeholder 7">
            <a:extLst>
              <a:ext uri="{FF2B5EF4-FFF2-40B4-BE49-F238E27FC236}">
                <a16:creationId xmlns:a16="http://schemas.microsoft.com/office/drawing/2014/main" id="{9D57DE9A-2BF7-4D07-A89C-7D98C53638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DEC3D3-F065-454A-8A84-58FC194E84A9}"/>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2456279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79080-8CC5-4CE9-A31A-73F0D07D5B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E78FA5-0BBC-40C0-A0F8-DAE6405246AA}"/>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4" name="Footer Placeholder 3">
            <a:extLst>
              <a:ext uri="{FF2B5EF4-FFF2-40B4-BE49-F238E27FC236}">
                <a16:creationId xmlns:a16="http://schemas.microsoft.com/office/drawing/2014/main" id="{4476FE9B-2983-46F7-B6D9-8537E7E92E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265AD5-D62E-4515-BD41-1B086CDFF5EF}"/>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200924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1026" name="Picture 2" descr="Know about Leisure">
            <a:extLst>
              <a:ext uri="{FF2B5EF4-FFF2-40B4-BE49-F238E27FC236}">
                <a16:creationId xmlns:a16="http://schemas.microsoft.com/office/drawing/2014/main" id="{CE6A1760-C8B4-4AF4-85B6-28DF8D4F5517}"/>
              </a:ext>
            </a:extLst>
          </p:cNvPr>
          <p:cNvPicPr>
            <a:picLocks noChangeAspect="1" noChangeArrowheads="1"/>
          </p:cNvPicPr>
          <p:nvPr userDrawn="1"/>
        </p:nvPicPr>
        <p:blipFill>
          <a:blip r:embed="rId2">
            <a:alphaModFix amt="20000"/>
            <a:extLst>
              <a:ext uri="{28A0092B-C50C-407E-A947-70E740481C1C}">
                <a14:useLocalDpi xmlns:a14="http://schemas.microsoft.com/office/drawing/2010/main" val="0"/>
              </a:ext>
            </a:extLst>
          </a:blip>
          <a:srcRect/>
          <a:stretch>
            <a:fillRect/>
          </a:stretch>
        </p:blipFill>
        <p:spPr bwMode="auto">
          <a:xfrm>
            <a:off x="-1" y="0"/>
            <a:ext cx="12233189"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8812E42-29DC-4728-B774-68F6C7802E4E}"/>
              </a:ext>
            </a:extLst>
          </p:cNvPr>
          <p:cNvSpPr/>
          <p:nvPr userDrawn="1"/>
        </p:nvSpPr>
        <p:spPr>
          <a:xfrm>
            <a:off x="6437745" y="1902691"/>
            <a:ext cx="5754255" cy="4955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A250A41F-36E0-480D-B841-025B057A187B}"/>
              </a:ext>
            </a:extLst>
          </p:cNvPr>
          <p:cNvSpPr>
            <a:spLocks noGrp="1"/>
          </p:cNvSpPr>
          <p:nvPr>
            <p:ph type="title"/>
          </p:nvPr>
        </p:nvSpPr>
        <p:spPr>
          <a:xfrm>
            <a:off x="838200" y="3204"/>
            <a:ext cx="10515600" cy="1325563"/>
          </a:xfrm>
        </p:spPr>
        <p:txBody>
          <a:bodyPr/>
          <a:lstStyle/>
          <a:p>
            <a:r>
              <a:rPr lang="en-US"/>
              <a:t>Click to edit Master title style</a:t>
            </a:r>
          </a:p>
        </p:txBody>
      </p:sp>
    </p:spTree>
    <p:extLst>
      <p:ext uri="{BB962C8B-B14F-4D97-AF65-F5344CB8AC3E}">
        <p14:creationId xmlns:p14="http://schemas.microsoft.com/office/powerpoint/2010/main" val="2597065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737F4-D384-41ED-B126-CE05DF5AF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D79618-34CB-4F89-B52D-EECA00A9A6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1502E-C648-4AF2-A38D-5659A342A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44A587-F839-4D82-8A20-A9885D65FEFC}"/>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6" name="Footer Placeholder 5">
            <a:extLst>
              <a:ext uri="{FF2B5EF4-FFF2-40B4-BE49-F238E27FC236}">
                <a16:creationId xmlns:a16="http://schemas.microsoft.com/office/drawing/2014/main" id="{27989FA6-5115-4CAA-AE5D-28B93A153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C86B1D-019A-4AC8-9D8F-C0B50A08AC13}"/>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195531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57BF-65AE-4F56-A6BB-DDD871F407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34426A-9394-4946-A1EF-DC4238269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4A30CB-6435-499D-A9CB-5B434AC49A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4AEBFF-D892-49EE-AA69-F8B0AC568134}"/>
              </a:ext>
            </a:extLst>
          </p:cNvPr>
          <p:cNvSpPr>
            <a:spLocks noGrp="1"/>
          </p:cNvSpPr>
          <p:nvPr>
            <p:ph type="dt" sz="half" idx="10"/>
          </p:nvPr>
        </p:nvSpPr>
        <p:spPr/>
        <p:txBody>
          <a:bodyPr/>
          <a:lstStyle/>
          <a:p>
            <a:fld id="{3B69780B-E653-435C-A76B-2B5B98B7A88C}" type="datetimeFigureOut">
              <a:rPr lang="en-US" smtClean="0"/>
              <a:t>4/29/2021</a:t>
            </a:fld>
            <a:endParaRPr lang="en-US"/>
          </a:p>
        </p:txBody>
      </p:sp>
      <p:sp>
        <p:nvSpPr>
          <p:cNvPr id="6" name="Footer Placeholder 5">
            <a:extLst>
              <a:ext uri="{FF2B5EF4-FFF2-40B4-BE49-F238E27FC236}">
                <a16:creationId xmlns:a16="http://schemas.microsoft.com/office/drawing/2014/main" id="{E0359CCA-43B7-4B1F-8801-EB381CF99C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4E8DCC-E983-4A01-A24C-F16635A63DBE}"/>
              </a:ext>
            </a:extLst>
          </p:cNvPr>
          <p:cNvSpPr>
            <a:spLocks noGrp="1"/>
          </p:cNvSpPr>
          <p:nvPr>
            <p:ph type="sldNum" sz="quarter" idx="12"/>
          </p:nvPr>
        </p:nvSpPr>
        <p:spPr/>
        <p:txBody>
          <a:bodyPr/>
          <a:lstStyle/>
          <a:p>
            <a:fld id="{36F9229A-43C1-4332-806E-6AFA08B3D22A}" type="slidenum">
              <a:rPr lang="en-US" smtClean="0"/>
              <a:t>‹#›</a:t>
            </a:fld>
            <a:endParaRPr lang="en-US"/>
          </a:p>
        </p:txBody>
      </p:sp>
    </p:spTree>
    <p:extLst>
      <p:ext uri="{BB962C8B-B14F-4D97-AF65-F5344CB8AC3E}">
        <p14:creationId xmlns:p14="http://schemas.microsoft.com/office/powerpoint/2010/main" val="3091499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0105A5-06A5-42A8-9088-23133C40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61EB2D-7C9D-40B5-9A10-7F31A0A4B2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3DCF2-6FC6-4A1F-86D3-7BF228AC8B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9780B-E653-435C-A76B-2B5B98B7A88C}" type="datetimeFigureOut">
              <a:rPr lang="en-US" smtClean="0"/>
              <a:t>4/29/2021</a:t>
            </a:fld>
            <a:endParaRPr lang="en-US"/>
          </a:p>
        </p:txBody>
      </p:sp>
      <p:sp>
        <p:nvSpPr>
          <p:cNvPr id="5" name="Footer Placeholder 4">
            <a:extLst>
              <a:ext uri="{FF2B5EF4-FFF2-40B4-BE49-F238E27FC236}">
                <a16:creationId xmlns:a16="http://schemas.microsoft.com/office/drawing/2014/main" id="{6C2CD1A5-7F77-4A0C-A1EE-3B71325227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CB21110-2AD5-4DDB-AB34-29315389DF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F9229A-43C1-4332-806E-6AFA08B3D22A}" type="slidenum">
              <a:rPr lang="en-US" smtClean="0"/>
              <a:t>‹#›</a:t>
            </a:fld>
            <a:endParaRPr lang="en-US"/>
          </a:p>
        </p:txBody>
      </p:sp>
    </p:spTree>
    <p:extLst>
      <p:ext uri="{BB962C8B-B14F-4D97-AF65-F5344CB8AC3E}">
        <p14:creationId xmlns:p14="http://schemas.microsoft.com/office/powerpoint/2010/main" val="3256871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7.xml"/><Relationship Id="rId1" Type="http://schemas.openxmlformats.org/officeDocument/2006/relationships/video" Target="https://www.youtube.com/embed/6HA9Tx2g-oI?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6.xml"/><Relationship Id="rId1" Type="http://schemas.openxmlformats.org/officeDocument/2006/relationships/video" Target="https://www.youtube.com/embed/6HA9Tx2g-oI?feature=oembed" TargetMode="External"/><Relationship Id="rId5" Type="http://schemas.openxmlformats.org/officeDocument/2006/relationships/image" Target="../media/image30.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6.xml"/><Relationship Id="rId1" Type="http://schemas.openxmlformats.org/officeDocument/2006/relationships/video" Target="https://www.youtube.com/embed/HOnAYeJ3teY?feature=oembed"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video" Target="https://www.youtube.com/embed/YkeIkmzYSz4?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a:xfrm>
            <a:off x="838200" y="-47272"/>
            <a:ext cx="10515600" cy="1325563"/>
          </a:xfrm>
        </p:spPr>
        <p:txBody>
          <a:bodyPr/>
          <a:lstStyle/>
          <a:p>
            <a:pPr algn="ctr"/>
            <a:r>
              <a:rPr lang="en-US" b="1" dirty="0"/>
              <a:t>Leisure Time</a:t>
            </a:r>
          </a:p>
        </p:txBody>
      </p:sp>
      <p:pic>
        <p:nvPicPr>
          <p:cNvPr id="1026" name="Picture 2" descr="Men have 43 hours of leisure time a week reveals ONS | Daily Mail Online">
            <a:extLst>
              <a:ext uri="{FF2B5EF4-FFF2-40B4-BE49-F238E27FC236}">
                <a16:creationId xmlns:a16="http://schemas.microsoft.com/office/drawing/2014/main" id="{76C6155A-743A-44AD-AB06-7B68C7DAEB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204"/>
          <a:stretch/>
        </p:blipFill>
        <p:spPr bwMode="auto">
          <a:xfrm>
            <a:off x="-1" y="1894432"/>
            <a:ext cx="12192001" cy="4963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294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3" name="TextBox 2">
            <a:extLst>
              <a:ext uri="{FF2B5EF4-FFF2-40B4-BE49-F238E27FC236}">
                <a16:creationId xmlns:a16="http://schemas.microsoft.com/office/drawing/2014/main" id="{1DF6926A-429F-4CCF-AF7A-A67D6312A132}"/>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sp>
        <p:nvSpPr>
          <p:cNvPr id="5" name="TextBox 4">
            <a:extLst>
              <a:ext uri="{FF2B5EF4-FFF2-40B4-BE49-F238E27FC236}">
                <a16:creationId xmlns:a16="http://schemas.microsoft.com/office/drawing/2014/main" id="{0CA0A5AB-55D6-4744-8F41-D251FB5F668B}"/>
              </a:ext>
            </a:extLst>
          </p:cNvPr>
          <p:cNvSpPr txBox="1"/>
          <p:nvPr/>
        </p:nvSpPr>
        <p:spPr>
          <a:xfrm>
            <a:off x="332874" y="2228671"/>
            <a:ext cx="6120062"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Why should a person with learning </a:t>
            </a:r>
            <a:r>
              <a:rPr lang="en-US" sz="2000" dirty="0">
                <a:solidFill>
                  <a:srgbClr val="333333"/>
                </a:solidFill>
                <a:latin typeface="Verdana" panose="020B0604030504040204" pitchFamily="34" charset="0"/>
              </a:rPr>
              <a:t>special needs</a:t>
            </a:r>
            <a:r>
              <a:rPr lang="en-US" sz="2000" b="0" i="0" dirty="0">
                <a:solidFill>
                  <a:srgbClr val="333333"/>
                </a:solidFill>
                <a:effectLst/>
                <a:latin typeface="Verdana" panose="020B0604030504040204" pitchFamily="34" charset="0"/>
              </a:rPr>
              <a:t> engage in recreation activities? Simply because they can derive many benefits from recreation participation.</a:t>
            </a:r>
            <a:endParaRPr lang="en-US" sz="2000" dirty="0"/>
          </a:p>
        </p:txBody>
      </p:sp>
      <p:sp>
        <p:nvSpPr>
          <p:cNvPr id="7" name="TextBox 6">
            <a:extLst>
              <a:ext uri="{FF2B5EF4-FFF2-40B4-BE49-F238E27FC236}">
                <a16:creationId xmlns:a16="http://schemas.microsoft.com/office/drawing/2014/main" id="{0691BBC4-1347-410C-962F-AEE822A3B442}"/>
              </a:ext>
            </a:extLst>
          </p:cNvPr>
          <p:cNvSpPr txBox="1"/>
          <p:nvPr/>
        </p:nvSpPr>
        <p:spPr>
          <a:xfrm>
            <a:off x="332874" y="4098072"/>
            <a:ext cx="6120062" cy="1938992"/>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One benefit is learning from the experience. When the recreation activity experience has captivated the participant, this individual brings personality styles of learning, motivation, and expectations about the experience to the setting. </a:t>
            </a:r>
            <a:endParaRPr lang="en-US" sz="2000" dirty="0"/>
          </a:p>
        </p:txBody>
      </p:sp>
      <p:pic>
        <p:nvPicPr>
          <p:cNvPr id="7170" name="Picture 2" descr="How to Talk About Your Hobbies &amp; Interests During a Job Interview - CVLondon">
            <a:extLst>
              <a:ext uri="{FF2B5EF4-FFF2-40B4-BE49-F238E27FC236}">
                <a16:creationId xmlns:a16="http://schemas.microsoft.com/office/drawing/2014/main" id="{C867B6DA-93C8-4235-B422-E9886C697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0744" y="1703984"/>
            <a:ext cx="5837874" cy="4967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50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5" name="TextBox 4">
            <a:extLst>
              <a:ext uri="{FF2B5EF4-FFF2-40B4-BE49-F238E27FC236}">
                <a16:creationId xmlns:a16="http://schemas.microsoft.com/office/drawing/2014/main" id="{D83BC21B-9422-4727-8F1F-5BE6D3EE1D39}"/>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sp>
        <p:nvSpPr>
          <p:cNvPr id="7" name="TextBox 6">
            <a:extLst>
              <a:ext uri="{FF2B5EF4-FFF2-40B4-BE49-F238E27FC236}">
                <a16:creationId xmlns:a16="http://schemas.microsoft.com/office/drawing/2014/main" id="{7392C636-0ECD-41CA-B4E6-2EB94A0930BA}"/>
              </a:ext>
            </a:extLst>
          </p:cNvPr>
          <p:cNvSpPr txBox="1"/>
          <p:nvPr/>
        </p:nvSpPr>
        <p:spPr>
          <a:xfrm>
            <a:off x="316832" y="2344087"/>
            <a:ext cx="6120062"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These experiences may come from involvement in a structured recreation program and may be exhibited as part of the information outcomes of participation. </a:t>
            </a:r>
            <a:endParaRPr lang="en-US" sz="2000" dirty="0"/>
          </a:p>
        </p:txBody>
      </p:sp>
      <p:sp>
        <p:nvSpPr>
          <p:cNvPr id="9" name="TextBox 8">
            <a:extLst>
              <a:ext uri="{FF2B5EF4-FFF2-40B4-BE49-F238E27FC236}">
                <a16:creationId xmlns:a16="http://schemas.microsoft.com/office/drawing/2014/main" id="{D64AE504-7517-48D5-8C41-01380A25FCF2}"/>
              </a:ext>
            </a:extLst>
          </p:cNvPr>
          <p:cNvSpPr txBox="1"/>
          <p:nvPr/>
        </p:nvSpPr>
        <p:spPr>
          <a:xfrm>
            <a:off x="316832" y="4328904"/>
            <a:ext cx="6120062" cy="1015663"/>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Researchers in the field of learning and educational psychology have discovered a variety of learning outcomes. </a:t>
            </a:r>
            <a:endParaRPr lang="en-US" sz="2000" dirty="0"/>
          </a:p>
        </p:txBody>
      </p:sp>
      <p:pic>
        <p:nvPicPr>
          <p:cNvPr id="8194" name="Picture 2" descr="What to Do If Your Child Doesn't Like Art">
            <a:extLst>
              <a:ext uri="{FF2B5EF4-FFF2-40B4-BE49-F238E27FC236}">
                <a16:creationId xmlns:a16="http://schemas.microsoft.com/office/drawing/2014/main" id="{9208ECBB-682B-4959-82B2-A42CDC46F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893" y="1878616"/>
            <a:ext cx="5755107" cy="4976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47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1)">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68F7E83A-FDD1-4DC0-9527-474172BEE932}"/>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sp>
        <p:nvSpPr>
          <p:cNvPr id="6" name="TextBox 5">
            <a:extLst>
              <a:ext uri="{FF2B5EF4-FFF2-40B4-BE49-F238E27FC236}">
                <a16:creationId xmlns:a16="http://schemas.microsoft.com/office/drawing/2014/main" id="{837D1511-FB87-4AC8-BFA5-A13B20449D74}"/>
              </a:ext>
            </a:extLst>
          </p:cNvPr>
          <p:cNvSpPr txBox="1"/>
          <p:nvPr/>
        </p:nvSpPr>
        <p:spPr>
          <a:xfrm>
            <a:off x="129044" y="1916076"/>
            <a:ext cx="6120062" cy="4401205"/>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 </a:t>
            </a:r>
            <a:r>
              <a:rPr lang="en-US" sz="2800" b="0" i="0" dirty="0">
                <a:solidFill>
                  <a:srgbClr val="333333"/>
                </a:solidFill>
                <a:effectLst/>
                <a:latin typeface="Verdana" panose="020B0604030504040204" pitchFamily="34" charset="0"/>
              </a:rPr>
              <a:t>The following outcomes can be present because of participation in recreation activities: </a:t>
            </a:r>
            <a:r>
              <a:rPr lang="en-US" sz="2800" b="0" i="0" dirty="0">
                <a:solidFill>
                  <a:srgbClr val="FF0000"/>
                </a:solidFill>
                <a:effectLst/>
                <a:latin typeface="Verdana" panose="020B0604030504040204" pitchFamily="34" charset="0"/>
              </a:rPr>
              <a:t>behavior change and skill learning, direct visual memory, information (factual) learning, concept learning, schemata (‘</a:t>
            </a:r>
            <a:r>
              <a:rPr lang="en-US" sz="2800" b="0" i="0" dirty="0" err="1">
                <a:solidFill>
                  <a:srgbClr val="FF0000"/>
                </a:solidFill>
                <a:effectLst/>
                <a:latin typeface="Verdana" panose="020B0604030504040204" pitchFamily="34" charset="0"/>
              </a:rPr>
              <a:t>ski:merter</a:t>
            </a:r>
            <a:r>
              <a:rPr lang="en-US" sz="2800" b="0" i="0" dirty="0">
                <a:solidFill>
                  <a:srgbClr val="FF0000"/>
                </a:solidFill>
                <a:effectLst/>
                <a:latin typeface="Verdana" panose="020B0604030504040204" pitchFamily="34" charset="0"/>
              </a:rPr>
              <a:t>)learning, </a:t>
            </a:r>
            <a:r>
              <a:rPr lang="en-US" sz="2800" b="0" i="0" dirty="0" err="1">
                <a:solidFill>
                  <a:srgbClr val="FF0000"/>
                </a:solidFill>
                <a:effectLst/>
                <a:latin typeface="Verdana" panose="020B0604030504040204" pitchFamily="34" charset="0"/>
              </a:rPr>
              <a:t>meta’cog’nition</a:t>
            </a:r>
            <a:r>
              <a:rPr lang="en-US" sz="2800" b="0" i="0" dirty="0">
                <a:solidFill>
                  <a:srgbClr val="FF0000"/>
                </a:solidFill>
                <a:effectLst/>
                <a:latin typeface="Verdana" panose="020B0604030504040204" pitchFamily="34" charset="0"/>
              </a:rPr>
              <a:t> learning and attitude, and value learning</a:t>
            </a:r>
            <a:endParaRPr lang="en-US" sz="2800" dirty="0">
              <a:solidFill>
                <a:srgbClr val="FF0000"/>
              </a:solidFill>
            </a:endParaRPr>
          </a:p>
        </p:txBody>
      </p:sp>
      <p:pic>
        <p:nvPicPr>
          <p:cNvPr id="9218" name="Picture 2" descr="How to Throw a Craft Party for Kids">
            <a:extLst>
              <a:ext uri="{FF2B5EF4-FFF2-40B4-BE49-F238E27FC236}">
                <a16:creationId xmlns:a16="http://schemas.microsoft.com/office/drawing/2014/main" id="{814A4C81-325E-4D78-912F-A9C674065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6014" y="1916076"/>
            <a:ext cx="5765986" cy="493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3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heel(1)">
                                      <p:cBhvr>
                                        <p:cTn id="7" dur="20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5" name="TextBox 4">
            <a:extLst>
              <a:ext uri="{FF2B5EF4-FFF2-40B4-BE49-F238E27FC236}">
                <a16:creationId xmlns:a16="http://schemas.microsoft.com/office/drawing/2014/main" id="{BA805982-C53A-48CF-BC5C-2977E377C185}"/>
              </a:ext>
            </a:extLst>
          </p:cNvPr>
          <p:cNvSpPr txBox="1"/>
          <p:nvPr/>
        </p:nvSpPr>
        <p:spPr>
          <a:xfrm>
            <a:off x="156410" y="1940322"/>
            <a:ext cx="6120062" cy="1938992"/>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The physiological benefits of recreation participation were derived from studies where people engage in physical activity of some kind (e.g., exercise, cycling, swimming, walking, jogging, running, hiking, weightlifting, etc.).</a:t>
            </a:r>
            <a:endParaRPr lang="en-US" sz="2000" dirty="0"/>
          </a:p>
        </p:txBody>
      </p:sp>
      <p:sp>
        <p:nvSpPr>
          <p:cNvPr id="7" name="TextBox 6">
            <a:extLst>
              <a:ext uri="{FF2B5EF4-FFF2-40B4-BE49-F238E27FC236}">
                <a16:creationId xmlns:a16="http://schemas.microsoft.com/office/drawing/2014/main" id="{CDD9FF10-68BD-4014-BDC5-5F5119282740}"/>
              </a:ext>
            </a:extLst>
          </p:cNvPr>
          <p:cNvSpPr txBox="1"/>
          <p:nvPr/>
        </p:nvSpPr>
        <p:spPr>
          <a:xfrm>
            <a:off x="156410" y="4633470"/>
            <a:ext cx="6120062"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Specific results from involvement in a physical recreation activity are </a:t>
            </a:r>
            <a:r>
              <a:rPr lang="en-US" sz="2000" b="0" i="0" dirty="0">
                <a:solidFill>
                  <a:srgbClr val="FF0000"/>
                </a:solidFill>
                <a:effectLst/>
                <a:latin typeface="Verdana" panose="020B0604030504040204" pitchFamily="34" charset="0"/>
              </a:rPr>
              <a:t>an increased lung capacity, reduced resting heart rates and lower blood pressure levels.</a:t>
            </a:r>
            <a:endParaRPr lang="en-US" sz="2000" dirty="0">
              <a:solidFill>
                <a:srgbClr val="FF0000"/>
              </a:solidFill>
            </a:endParaRPr>
          </a:p>
        </p:txBody>
      </p:sp>
      <p:sp>
        <p:nvSpPr>
          <p:cNvPr id="8" name="TextBox 7">
            <a:extLst>
              <a:ext uri="{FF2B5EF4-FFF2-40B4-BE49-F238E27FC236}">
                <a16:creationId xmlns:a16="http://schemas.microsoft.com/office/drawing/2014/main" id="{5533323E-FDD2-496D-9FA5-AFCCE0534890}"/>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pic>
        <p:nvPicPr>
          <p:cNvPr id="10242" name="Picture 2" descr="The health benefits of swimming and why it's so great for stress relief -  Insider">
            <a:extLst>
              <a:ext uri="{FF2B5EF4-FFF2-40B4-BE49-F238E27FC236}">
                <a16:creationId xmlns:a16="http://schemas.microsoft.com/office/drawing/2014/main" id="{D786E6D1-B036-4A7E-93CA-4F7EDB82C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035" y="1864310"/>
            <a:ext cx="5788240" cy="499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93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6" name="TextBox 5">
            <a:extLst>
              <a:ext uri="{FF2B5EF4-FFF2-40B4-BE49-F238E27FC236}">
                <a16:creationId xmlns:a16="http://schemas.microsoft.com/office/drawing/2014/main" id="{1D0CD7A2-694A-4DAD-94E7-12221B50E959}"/>
              </a:ext>
            </a:extLst>
          </p:cNvPr>
          <p:cNvSpPr txBox="1"/>
          <p:nvPr/>
        </p:nvSpPr>
        <p:spPr>
          <a:xfrm>
            <a:off x="2825824" y="1097934"/>
            <a:ext cx="6540351" cy="830997"/>
          </a:xfrm>
          <a:prstGeom prst="rect">
            <a:avLst/>
          </a:prstGeom>
          <a:noFill/>
        </p:spPr>
        <p:txBody>
          <a:bodyPr wrap="square" rtlCol="0">
            <a:spAutoFit/>
          </a:bodyPr>
          <a:lstStyle/>
          <a:p>
            <a:pPr algn="ctr"/>
            <a:r>
              <a:rPr lang="en-US" sz="2400" b="1" i="0" dirty="0">
                <a:solidFill>
                  <a:srgbClr val="333333"/>
                </a:solidFill>
                <a:effectLst/>
                <a:latin typeface="Verdana" panose="020B0604030504040204" pitchFamily="34" charset="0"/>
              </a:rPr>
              <a:t>psychological benefits of recreation activity</a:t>
            </a:r>
            <a:endParaRPr lang="en-US" sz="2400" b="1" i="0" u="none" strike="noStrike" dirty="0">
              <a:effectLst/>
              <a:latin typeface="Verdana" panose="020B0604030504040204" pitchFamily="34" charset="0"/>
            </a:endParaRPr>
          </a:p>
        </p:txBody>
      </p:sp>
      <p:sp>
        <p:nvSpPr>
          <p:cNvPr id="8" name="TextBox 7">
            <a:extLst>
              <a:ext uri="{FF2B5EF4-FFF2-40B4-BE49-F238E27FC236}">
                <a16:creationId xmlns:a16="http://schemas.microsoft.com/office/drawing/2014/main" id="{8F0890FF-CC51-4E96-AE9F-F39047CEEC5C}"/>
              </a:ext>
            </a:extLst>
          </p:cNvPr>
          <p:cNvSpPr txBox="1"/>
          <p:nvPr/>
        </p:nvSpPr>
        <p:spPr>
          <a:xfrm>
            <a:off x="316831" y="2515146"/>
            <a:ext cx="6120062" cy="830997"/>
          </a:xfrm>
          <a:prstGeom prst="rect">
            <a:avLst/>
          </a:prstGeom>
          <a:noFill/>
        </p:spPr>
        <p:txBody>
          <a:bodyPr wrap="square">
            <a:spAutoFit/>
          </a:bodyPr>
          <a:lstStyle/>
          <a:p>
            <a:r>
              <a:rPr lang="en-US" sz="2400" b="0" i="0" dirty="0">
                <a:solidFill>
                  <a:srgbClr val="FF0000"/>
                </a:solidFill>
                <a:effectLst/>
                <a:latin typeface="Verdana" panose="020B0604030504040204" pitchFamily="34" charset="0"/>
              </a:rPr>
              <a:t>perceived sense of freedom, independence, and </a:t>
            </a:r>
            <a:r>
              <a:rPr lang="en-US" sz="2400" b="0" i="0" dirty="0" err="1">
                <a:solidFill>
                  <a:srgbClr val="FF0000"/>
                </a:solidFill>
                <a:effectLst/>
                <a:latin typeface="Verdana" panose="020B0604030504040204" pitchFamily="34" charset="0"/>
              </a:rPr>
              <a:t>au’tonomy</a:t>
            </a:r>
            <a:r>
              <a:rPr lang="en-US" sz="2400" b="0" i="0" dirty="0">
                <a:solidFill>
                  <a:srgbClr val="FF0000"/>
                </a:solidFill>
                <a:effectLst/>
                <a:latin typeface="Verdana" panose="020B0604030504040204" pitchFamily="34" charset="0"/>
              </a:rPr>
              <a:t>,</a:t>
            </a:r>
            <a:endParaRPr lang="en-US" sz="2400" dirty="0">
              <a:solidFill>
                <a:srgbClr val="FF0000"/>
              </a:solidFill>
            </a:endParaRPr>
          </a:p>
        </p:txBody>
      </p:sp>
      <p:sp>
        <p:nvSpPr>
          <p:cNvPr id="10" name="TextBox 9">
            <a:extLst>
              <a:ext uri="{FF2B5EF4-FFF2-40B4-BE49-F238E27FC236}">
                <a16:creationId xmlns:a16="http://schemas.microsoft.com/office/drawing/2014/main" id="{91D35963-A940-444E-8676-587A3EC98333}"/>
              </a:ext>
            </a:extLst>
          </p:cNvPr>
          <p:cNvSpPr txBox="1"/>
          <p:nvPr/>
        </p:nvSpPr>
        <p:spPr>
          <a:xfrm>
            <a:off x="316831" y="3438476"/>
            <a:ext cx="6120062" cy="1938992"/>
          </a:xfrm>
          <a:prstGeom prst="rect">
            <a:avLst/>
          </a:prstGeom>
          <a:noFill/>
        </p:spPr>
        <p:txBody>
          <a:bodyPr wrap="square">
            <a:spAutoFit/>
          </a:bodyPr>
          <a:lstStyle/>
          <a:p>
            <a:pPr algn="l"/>
            <a:r>
              <a:rPr lang="en-US" sz="2400" dirty="0">
                <a:solidFill>
                  <a:srgbClr val="FF0000"/>
                </a:solidFill>
                <a:latin typeface="Verdana" panose="020B0604030504040204" pitchFamily="34" charset="0"/>
              </a:rPr>
              <a:t>E</a:t>
            </a:r>
            <a:r>
              <a:rPr lang="en-US" sz="2400" b="0" i="0" dirty="0">
                <a:solidFill>
                  <a:srgbClr val="FF0000"/>
                </a:solidFill>
                <a:effectLst/>
                <a:latin typeface="Verdana" panose="020B0604030504040204" pitchFamily="34" charset="0"/>
              </a:rPr>
              <a:t>nhanced self-’competence through improved sense of self-worth, self-reliance, and self-confidence,</a:t>
            </a:r>
          </a:p>
          <a:p>
            <a:br>
              <a:rPr lang="en-US" sz="2400" dirty="0"/>
            </a:br>
            <a:endParaRPr lang="en-US" sz="2400" dirty="0"/>
          </a:p>
        </p:txBody>
      </p:sp>
      <p:sp>
        <p:nvSpPr>
          <p:cNvPr id="12" name="TextBox 11">
            <a:extLst>
              <a:ext uri="{FF2B5EF4-FFF2-40B4-BE49-F238E27FC236}">
                <a16:creationId xmlns:a16="http://schemas.microsoft.com/office/drawing/2014/main" id="{579BA0EF-89B8-4097-9371-EF871AC17942}"/>
              </a:ext>
            </a:extLst>
          </p:cNvPr>
          <p:cNvSpPr txBox="1"/>
          <p:nvPr/>
        </p:nvSpPr>
        <p:spPr>
          <a:xfrm>
            <a:off x="316831" y="4915804"/>
            <a:ext cx="6120062" cy="1938992"/>
          </a:xfrm>
          <a:prstGeom prst="rect">
            <a:avLst/>
          </a:prstGeom>
          <a:noFill/>
        </p:spPr>
        <p:txBody>
          <a:bodyPr wrap="square">
            <a:spAutoFit/>
          </a:bodyPr>
          <a:lstStyle/>
          <a:p>
            <a:pPr algn="l"/>
            <a:r>
              <a:rPr lang="en-US" sz="2400" dirty="0">
                <a:solidFill>
                  <a:srgbClr val="FF0000"/>
                </a:solidFill>
                <a:latin typeface="Verdana" panose="020B0604030504040204" pitchFamily="34" charset="0"/>
              </a:rPr>
              <a:t>B</a:t>
            </a:r>
            <a:r>
              <a:rPr lang="en-US" sz="2400" b="0" i="0" dirty="0">
                <a:solidFill>
                  <a:srgbClr val="FF0000"/>
                </a:solidFill>
                <a:effectLst/>
                <a:latin typeface="Verdana" panose="020B0604030504040204" pitchFamily="34" charset="0"/>
              </a:rPr>
              <a:t>etter ability to socialize with others, including greater tolerance and understanding.</a:t>
            </a:r>
          </a:p>
          <a:p>
            <a:br>
              <a:rPr lang="en-US" sz="2400" dirty="0"/>
            </a:br>
            <a:endParaRPr lang="en-US" sz="2400" dirty="0"/>
          </a:p>
        </p:txBody>
      </p:sp>
      <p:pic>
        <p:nvPicPr>
          <p:cNvPr id="11266" name="Picture 2" descr="Remarkably Good Advice For Self-Confidence From Vegan Comedian Russell Brand">
            <a:extLst>
              <a:ext uri="{FF2B5EF4-FFF2-40B4-BE49-F238E27FC236}">
                <a16:creationId xmlns:a16="http://schemas.microsoft.com/office/drawing/2014/main" id="{9E7F9B3E-BEE8-4576-9C96-C81D8B3733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892" y="1928931"/>
            <a:ext cx="5755107" cy="492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79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93B56549-878B-4412-91DF-4E7878ECB9C3}"/>
              </a:ext>
            </a:extLst>
          </p:cNvPr>
          <p:cNvSpPr txBox="1"/>
          <p:nvPr/>
        </p:nvSpPr>
        <p:spPr>
          <a:xfrm>
            <a:off x="2825824" y="1097934"/>
            <a:ext cx="6540351" cy="830997"/>
          </a:xfrm>
          <a:prstGeom prst="rect">
            <a:avLst/>
          </a:prstGeom>
          <a:noFill/>
        </p:spPr>
        <p:txBody>
          <a:bodyPr wrap="square" rtlCol="0">
            <a:spAutoFit/>
          </a:bodyPr>
          <a:lstStyle/>
          <a:p>
            <a:pPr algn="ctr"/>
            <a:r>
              <a:rPr lang="en-US" sz="2400" b="1" i="0" dirty="0">
                <a:solidFill>
                  <a:srgbClr val="333333"/>
                </a:solidFill>
                <a:effectLst/>
                <a:latin typeface="Verdana" panose="020B0604030504040204" pitchFamily="34" charset="0"/>
              </a:rPr>
              <a:t>psychological benefits of recreation activity</a:t>
            </a:r>
            <a:endParaRPr lang="en-US" sz="2400" b="1" i="0" u="none" strike="noStrike" dirty="0">
              <a:effectLst/>
              <a:latin typeface="Verdana" panose="020B0604030504040204" pitchFamily="34" charset="0"/>
            </a:endParaRPr>
          </a:p>
        </p:txBody>
      </p:sp>
      <p:sp>
        <p:nvSpPr>
          <p:cNvPr id="7" name="TextBox 6">
            <a:extLst>
              <a:ext uri="{FF2B5EF4-FFF2-40B4-BE49-F238E27FC236}">
                <a16:creationId xmlns:a16="http://schemas.microsoft.com/office/drawing/2014/main" id="{C64AF93E-CBFD-4BF9-BBFA-6DB9AF569CFF}"/>
              </a:ext>
            </a:extLst>
          </p:cNvPr>
          <p:cNvSpPr txBox="1"/>
          <p:nvPr/>
        </p:nvSpPr>
        <p:spPr>
          <a:xfrm>
            <a:off x="220580" y="2423497"/>
            <a:ext cx="6120062" cy="830997"/>
          </a:xfrm>
          <a:prstGeom prst="rect">
            <a:avLst/>
          </a:prstGeom>
          <a:noFill/>
        </p:spPr>
        <p:txBody>
          <a:bodyPr wrap="square">
            <a:spAutoFit/>
          </a:bodyPr>
          <a:lstStyle/>
          <a:p>
            <a:pPr algn="l"/>
            <a:r>
              <a:rPr lang="en-US" sz="2400" dirty="0">
                <a:solidFill>
                  <a:srgbClr val="333333"/>
                </a:solidFill>
                <a:latin typeface="Verdana" panose="020B0604030504040204" pitchFamily="34" charset="0"/>
              </a:rPr>
              <a:t>E</a:t>
            </a:r>
            <a:r>
              <a:rPr lang="en-US" sz="2400" b="0" i="0" dirty="0">
                <a:solidFill>
                  <a:srgbClr val="333333"/>
                </a:solidFill>
                <a:effectLst/>
                <a:latin typeface="Verdana" panose="020B0604030504040204" pitchFamily="34" charset="0"/>
              </a:rPr>
              <a:t>nriched </a:t>
            </a:r>
            <a:r>
              <a:rPr lang="en-US" sz="2400" b="0" i="0" dirty="0" err="1">
                <a:solidFill>
                  <a:srgbClr val="333333"/>
                </a:solidFill>
                <a:effectLst/>
                <a:latin typeface="Verdana" panose="020B0604030504040204" pitchFamily="34" charset="0"/>
              </a:rPr>
              <a:t>capa’bilities</a:t>
            </a:r>
            <a:r>
              <a:rPr lang="en-US" sz="2400" b="0" i="0" dirty="0">
                <a:solidFill>
                  <a:srgbClr val="333333"/>
                </a:solidFill>
                <a:effectLst/>
                <a:latin typeface="Verdana" panose="020B0604030504040204" pitchFamily="34" charset="0"/>
              </a:rPr>
              <a:t> for team membership</a:t>
            </a:r>
          </a:p>
        </p:txBody>
      </p:sp>
      <p:sp>
        <p:nvSpPr>
          <p:cNvPr id="8" name="TextBox 7">
            <a:extLst>
              <a:ext uri="{FF2B5EF4-FFF2-40B4-BE49-F238E27FC236}">
                <a16:creationId xmlns:a16="http://schemas.microsoft.com/office/drawing/2014/main" id="{DBAA7A81-12A0-422F-B223-5275A89D03FF}"/>
              </a:ext>
            </a:extLst>
          </p:cNvPr>
          <p:cNvSpPr txBox="1"/>
          <p:nvPr/>
        </p:nvSpPr>
        <p:spPr>
          <a:xfrm>
            <a:off x="220580" y="3774907"/>
            <a:ext cx="6120062" cy="1200329"/>
          </a:xfrm>
          <a:prstGeom prst="rect">
            <a:avLst/>
          </a:prstGeom>
          <a:noFill/>
        </p:spPr>
        <p:txBody>
          <a:bodyPr wrap="square">
            <a:spAutoFit/>
          </a:bodyPr>
          <a:lstStyle/>
          <a:p>
            <a:pPr algn="l"/>
            <a:r>
              <a:rPr lang="en-US" sz="2400" dirty="0">
                <a:solidFill>
                  <a:srgbClr val="333333"/>
                </a:solidFill>
                <a:latin typeface="Verdana" panose="020B0604030504040204" pitchFamily="34" charset="0"/>
              </a:rPr>
              <a:t>H</a:t>
            </a:r>
            <a:r>
              <a:rPr lang="en-US" sz="2400" b="0" i="0" dirty="0">
                <a:solidFill>
                  <a:srgbClr val="333333"/>
                </a:solidFill>
                <a:effectLst/>
                <a:latin typeface="Verdana" panose="020B0604030504040204" pitchFamily="34" charset="0"/>
              </a:rPr>
              <a:t>eightened creative ability</a:t>
            </a:r>
          </a:p>
          <a:p>
            <a:br>
              <a:rPr lang="en-US" sz="2400" dirty="0"/>
            </a:br>
            <a:endParaRPr lang="en-US" sz="2400" dirty="0"/>
          </a:p>
        </p:txBody>
      </p:sp>
      <p:sp>
        <p:nvSpPr>
          <p:cNvPr id="10" name="TextBox 9">
            <a:extLst>
              <a:ext uri="{FF2B5EF4-FFF2-40B4-BE49-F238E27FC236}">
                <a16:creationId xmlns:a16="http://schemas.microsoft.com/office/drawing/2014/main" id="{D51ACF4E-DE68-4A7F-B21A-B6316B838DEB}"/>
              </a:ext>
            </a:extLst>
          </p:cNvPr>
          <p:cNvSpPr txBox="1"/>
          <p:nvPr/>
        </p:nvSpPr>
        <p:spPr>
          <a:xfrm>
            <a:off x="220580" y="4975236"/>
            <a:ext cx="6120062" cy="1569660"/>
          </a:xfrm>
          <a:prstGeom prst="rect">
            <a:avLst/>
          </a:prstGeom>
          <a:noFill/>
        </p:spPr>
        <p:txBody>
          <a:bodyPr wrap="square">
            <a:spAutoFit/>
          </a:bodyPr>
          <a:lstStyle/>
          <a:p>
            <a:pPr algn="l"/>
            <a:r>
              <a:rPr lang="en-US" sz="2400" dirty="0">
                <a:solidFill>
                  <a:srgbClr val="333333"/>
                </a:solidFill>
                <a:latin typeface="Verdana" panose="020B0604030504040204" pitchFamily="34" charset="0"/>
              </a:rPr>
              <a:t>I</a:t>
            </a:r>
            <a:r>
              <a:rPr lang="en-US" sz="2400" b="0" i="0" dirty="0">
                <a:solidFill>
                  <a:srgbClr val="333333"/>
                </a:solidFill>
                <a:effectLst/>
                <a:latin typeface="Verdana" panose="020B0604030504040204" pitchFamily="34" charset="0"/>
              </a:rPr>
              <a:t>mproved expressions of and reflection on personal spiritual ideals</a:t>
            </a:r>
          </a:p>
          <a:p>
            <a:br>
              <a:rPr lang="en-US" sz="2400" dirty="0"/>
            </a:br>
            <a:endParaRPr lang="en-US" sz="2400" dirty="0"/>
          </a:p>
        </p:txBody>
      </p:sp>
      <p:pic>
        <p:nvPicPr>
          <p:cNvPr id="12290" name="Picture 2" descr="The secret to being happy in 15 minutes a day | HELLO!">
            <a:extLst>
              <a:ext uri="{FF2B5EF4-FFF2-40B4-BE49-F238E27FC236}">
                <a16:creationId xmlns:a16="http://schemas.microsoft.com/office/drawing/2014/main" id="{94475F0D-B321-4221-9535-FBB08F8AAD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733" y="1900516"/>
            <a:ext cx="5784123" cy="495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07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heel(1)">
                                      <p:cBhvr>
                                        <p:cTn id="7" dur="20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93B56549-878B-4412-91DF-4E7878ECB9C3}"/>
              </a:ext>
            </a:extLst>
          </p:cNvPr>
          <p:cNvSpPr txBox="1"/>
          <p:nvPr/>
        </p:nvSpPr>
        <p:spPr>
          <a:xfrm>
            <a:off x="2825824" y="1097934"/>
            <a:ext cx="6540351" cy="830997"/>
          </a:xfrm>
          <a:prstGeom prst="rect">
            <a:avLst/>
          </a:prstGeom>
          <a:noFill/>
        </p:spPr>
        <p:txBody>
          <a:bodyPr wrap="square" rtlCol="0">
            <a:spAutoFit/>
          </a:bodyPr>
          <a:lstStyle/>
          <a:p>
            <a:pPr algn="ctr"/>
            <a:r>
              <a:rPr lang="en-US" sz="2400" b="1" i="0" dirty="0">
                <a:solidFill>
                  <a:srgbClr val="333333"/>
                </a:solidFill>
                <a:effectLst/>
                <a:latin typeface="Verdana" panose="020B0604030504040204" pitchFamily="34" charset="0"/>
              </a:rPr>
              <a:t>psychological benefits of recreation activity</a:t>
            </a:r>
            <a:endParaRPr lang="en-US" sz="2400" b="1" i="0" u="none" strike="noStrike" dirty="0">
              <a:effectLst/>
              <a:latin typeface="Verdana" panose="020B0604030504040204" pitchFamily="34" charset="0"/>
            </a:endParaRPr>
          </a:p>
        </p:txBody>
      </p:sp>
      <p:sp>
        <p:nvSpPr>
          <p:cNvPr id="9" name="TextBox 8">
            <a:extLst>
              <a:ext uri="{FF2B5EF4-FFF2-40B4-BE49-F238E27FC236}">
                <a16:creationId xmlns:a16="http://schemas.microsoft.com/office/drawing/2014/main" id="{2B83691A-AE95-42F4-AB4C-266DF0147593}"/>
              </a:ext>
            </a:extLst>
          </p:cNvPr>
          <p:cNvSpPr txBox="1"/>
          <p:nvPr/>
        </p:nvSpPr>
        <p:spPr>
          <a:xfrm>
            <a:off x="717885" y="2100331"/>
            <a:ext cx="6120062" cy="923330"/>
          </a:xfrm>
          <a:prstGeom prst="rect">
            <a:avLst/>
          </a:prstGeom>
          <a:noFill/>
        </p:spPr>
        <p:txBody>
          <a:bodyPr wrap="square">
            <a:spAutoFit/>
          </a:bodyPr>
          <a:lstStyle/>
          <a:p>
            <a:pPr algn="l">
              <a:buFont typeface="Arial" panose="020B0604020202020204" pitchFamily="34" charset="0"/>
              <a:buChar char="•"/>
            </a:pPr>
            <a:r>
              <a:rPr lang="en-US" b="0" i="0" dirty="0">
                <a:solidFill>
                  <a:srgbClr val="333333"/>
                </a:solidFill>
                <a:effectLst/>
                <a:latin typeface="Verdana" panose="020B0604030504040204" pitchFamily="34" charset="0"/>
              </a:rPr>
              <a:t>greater </a:t>
            </a:r>
            <a:r>
              <a:rPr lang="en-US" b="0" i="0" dirty="0" err="1">
                <a:solidFill>
                  <a:srgbClr val="333333"/>
                </a:solidFill>
                <a:effectLst/>
                <a:latin typeface="Verdana" panose="020B0604030504040204" pitchFamily="34" charset="0"/>
              </a:rPr>
              <a:t>adapta’bility</a:t>
            </a:r>
            <a:r>
              <a:rPr lang="en-US" b="0" i="0" dirty="0">
                <a:solidFill>
                  <a:srgbClr val="333333"/>
                </a:solidFill>
                <a:effectLst/>
                <a:latin typeface="Verdana" panose="020B0604030504040204" pitchFamily="34" charset="0"/>
              </a:rPr>
              <a:t> and </a:t>
            </a:r>
            <a:r>
              <a:rPr lang="en-US" b="0" i="0" dirty="0" err="1">
                <a:solidFill>
                  <a:srgbClr val="333333"/>
                </a:solidFill>
                <a:effectLst/>
                <a:latin typeface="Verdana" panose="020B0604030504040204" pitchFamily="34" charset="0"/>
              </a:rPr>
              <a:t>re’siliency</a:t>
            </a:r>
            <a:r>
              <a:rPr lang="en-US" b="0" i="0" dirty="0">
                <a:solidFill>
                  <a:srgbClr val="333333"/>
                </a:solidFill>
                <a:effectLst/>
                <a:latin typeface="Verdana" panose="020B0604030504040204" pitchFamily="34" charset="0"/>
              </a:rPr>
              <a:t>,</a:t>
            </a:r>
          </a:p>
          <a:p>
            <a:br>
              <a:rPr lang="en-US" dirty="0"/>
            </a:br>
            <a:endParaRPr lang="en-US" dirty="0"/>
          </a:p>
        </p:txBody>
      </p:sp>
      <p:sp>
        <p:nvSpPr>
          <p:cNvPr id="11" name="TextBox 10">
            <a:extLst>
              <a:ext uri="{FF2B5EF4-FFF2-40B4-BE49-F238E27FC236}">
                <a16:creationId xmlns:a16="http://schemas.microsoft.com/office/drawing/2014/main" id="{23D01A58-504F-4917-9F24-4826B69E6F76}"/>
              </a:ext>
            </a:extLst>
          </p:cNvPr>
          <p:cNvSpPr txBox="1"/>
          <p:nvPr/>
        </p:nvSpPr>
        <p:spPr>
          <a:xfrm>
            <a:off x="717885" y="3656726"/>
            <a:ext cx="6120062" cy="923330"/>
          </a:xfrm>
          <a:prstGeom prst="rect">
            <a:avLst/>
          </a:prstGeom>
          <a:noFill/>
        </p:spPr>
        <p:txBody>
          <a:bodyPr wrap="square">
            <a:spAutoFit/>
          </a:bodyPr>
          <a:lstStyle/>
          <a:p>
            <a:pPr algn="l">
              <a:buFont typeface="Arial" panose="020B0604020202020204" pitchFamily="34" charset="0"/>
              <a:buChar char="•"/>
            </a:pPr>
            <a:r>
              <a:rPr lang="en-US" b="0" i="0" dirty="0">
                <a:solidFill>
                  <a:srgbClr val="333333"/>
                </a:solidFill>
                <a:effectLst/>
                <a:latin typeface="Verdana" panose="020B0604030504040204" pitchFamily="34" charset="0"/>
              </a:rPr>
              <a:t>better sense of humor,</a:t>
            </a:r>
          </a:p>
          <a:p>
            <a:br>
              <a:rPr lang="en-US" dirty="0"/>
            </a:br>
            <a:endParaRPr lang="en-US" dirty="0"/>
          </a:p>
        </p:txBody>
      </p:sp>
      <p:sp>
        <p:nvSpPr>
          <p:cNvPr id="12" name="TextBox 11">
            <a:extLst>
              <a:ext uri="{FF2B5EF4-FFF2-40B4-BE49-F238E27FC236}">
                <a16:creationId xmlns:a16="http://schemas.microsoft.com/office/drawing/2014/main" id="{0C28292F-0E3F-436E-B6B2-5B4B31CABA2C}"/>
              </a:ext>
            </a:extLst>
          </p:cNvPr>
          <p:cNvSpPr txBox="1"/>
          <p:nvPr/>
        </p:nvSpPr>
        <p:spPr>
          <a:xfrm>
            <a:off x="621067" y="4751456"/>
            <a:ext cx="6120062" cy="923330"/>
          </a:xfrm>
          <a:prstGeom prst="rect">
            <a:avLst/>
          </a:prstGeom>
          <a:noFill/>
        </p:spPr>
        <p:txBody>
          <a:bodyPr wrap="square">
            <a:spAutoFit/>
          </a:bodyPr>
          <a:lstStyle/>
          <a:p>
            <a:pPr algn="l">
              <a:buFont typeface="Arial" panose="020B0604020202020204" pitchFamily="34" charset="0"/>
              <a:buChar char="•"/>
            </a:pPr>
            <a:r>
              <a:rPr lang="en-US" b="0" i="0" dirty="0">
                <a:solidFill>
                  <a:srgbClr val="333333"/>
                </a:solidFill>
                <a:effectLst/>
                <a:latin typeface="Verdana" panose="020B0604030504040204" pitchFamily="34" charset="0"/>
              </a:rPr>
              <a:t>enhanced perceived quality of life,</a:t>
            </a:r>
          </a:p>
          <a:p>
            <a:br>
              <a:rPr lang="en-US" dirty="0"/>
            </a:br>
            <a:endParaRPr lang="en-US" dirty="0"/>
          </a:p>
        </p:txBody>
      </p:sp>
      <p:sp>
        <p:nvSpPr>
          <p:cNvPr id="14" name="TextBox 13">
            <a:extLst>
              <a:ext uri="{FF2B5EF4-FFF2-40B4-BE49-F238E27FC236}">
                <a16:creationId xmlns:a16="http://schemas.microsoft.com/office/drawing/2014/main" id="{3F8098CF-B426-4967-96A1-67A94B5605BD}"/>
              </a:ext>
            </a:extLst>
          </p:cNvPr>
          <p:cNvSpPr txBox="1"/>
          <p:nvPr/>
        </p:nvSpPr>
        <p:spPr>
          <a:xfrm>
            <a:off x="717885" y="2802379"/>
            <a:ext cx="6120062" cy="923330"/>
          </a:xfrm>
          <a:prstGeom prst="rect">
            <a:avLst/>
          </a:prstGeom>
          <a:noFill/>
        </p:spPr>
        <p:txBody>
          <a:bodyPr wrap="square">
            <a:spAutoFit/>
          </a:bodyPr>
          <a:lstStyle/>
          <a:p>
            <a:pPr algn="l">
              <a:buFont typeface="Arial" panose="020B0604020202020204" pitchFamily="34" charset="0"/>
              <a:buChar char="•"/>
            </a:pPr>
            <a:r>
              <a:rPr lang="en-US" b="0" i="0" dirty="0">
                <a:solidFill>
                  <a:srgbClr val="333333"/>
                </a:solidFill>
                <a:effectLst/>
                <a:latin typeface="Verdana" panose="020B0604030504040204" pitchFamily="34" charset="0"/>
              </a:rPr>
              <a:t>enhanced perceived quality of life,</a:t>
            </a:r>
          </a:p>
          <a:p>
            <a:br>
              <a:rPr lang="en-US" dirty="0"/>
            </a:br>
            <a:endParaRPr lang="en-US" dirty="0"/>
          </a:p>
        </p:txBody>
      </p:sp>
      <p:pic>
        <p:nvPicPr>
          <p:cNvPr id="13314" name="Picture 2" descr="Laughing Images | Free Vectors, Stock Photos &amp; PSD">
            <a:extLst>
              <a:ext uri="{FF2B5EF4-FFF2-40B4-BE49-F238E27FC236}">
                <a16:creationId xmlns:a16="http://schemas.microsoft.com/office/drawing/2014/main" id="{7C81808E-56EE-4232-AD39-2B94033946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4066" y="1916488"/>
            <a:ext cx="5737934" cy="4938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98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heel(1)">
                                      <p:cBhvr>
                                        <p:cTn id="7" dur="20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6" name="TextBox 5">
            <a:extLst>
              <a:ext uri="{FF2B5EF4-FFF2-40B4-BE49-F238E27FC236}">
                <a16:creationId xmlns:a16="http://schemas.microsoft.com/office/drawing/2014/main" id="{1D0CD7A2-694A-4DAD-94E7-12221B50E959}"/>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sp>
        <p:nvSpPr>
          <p:cNvPr id="5" name="TextBox 4">
            <a:extLst>
              <a:ext uri="{FF2B5EF4-FFF2-40B4-BE49-F238E27FC236}">
                <a16:creationId xmlns:a16="http://schemas.microsoft.com/office/drawing/2014/main" id="{DAA3079A-DAC4-461E-AB1C-55F541146555}"/>
              </a:ext>
            </a:extLst>
          </p:cNvPr>
          <p:cNvSpPr txBox="1"/>
          <p:nvPr/>
        </p:nvSpPr>
        <p:spPr>
          <a:xfrm>
            <a:off x="187325" y="2007998"/>
            <a:ext cx="6115050" cy="1015663"/>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Involvement in recreation activities releases stress and tension from the perils (‘</a:t>
            </a:r>
            <a:r>
              <a:rPr lang="en-US" sz="2000" b="0" i="0" dirty="0" err="1">
                <a:solidFill>
                  <a:srgbClr val="333333"/>
                </a:solidFill>
                <a:effectLst/>
                <a:latin typeface="Verdana" panose="020B0604030504040204" pitchFamily="34" charset="0"/>
              </a:rPr>
              <a:t>perols</a:t>
            </a:r>
            <a:r>
              <a:rPr lang="en-US" sz="2000" b="0" i="0" dirty="0">
                <a:solidFill>
                  <a:srgbClr val="333333"/>
                </a:solidFill>
                <a:effectLst/>
                <a:latin typeface="Verdana" panose="020B0604030504040204" pitchFamily="34" charset="0"/>
              </a:rPr>
              <a:t>) of society.</a:t>
            </a:r>
            <a:endParaRPr lang="en-US" sz="2000" dirty="0"/>
          </a:p>
        </p:txBody>
      </p:sp>
      <p:sp>
        <p:nvSpPr>
          <p:cNvPr id="7" name="TextBox 6">
            <a:extLst>
              <a:ext uri="{FF2B5EF4-FFF2-40B4-BE49-F238E27FC236}">
                <a16:creationId xmlns:a16="http://schemas.microsoft.com/office/drawing/2014/main" id="{853D7F1A-A937-4F5F-AE9E-CD461E98C594}"/>
              </a:ext>
            </a:extLst>
          </p:cNvPr>
          <p:cNvSpPr txBox="1"/>
          <p:nvPr/>
        </p:nvSpPr>
        <p:spPr>
          <a:xfrm>
            <a:off x="187325" y="3556000"/>
            <a:ext cx="6115050" cy="1015663"/>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Activities that fill leisure time, performed within a group, strengthen social support ties known to negate stress</a:t>
            </a:r>
            <a:endParaRPr lang="en-US" sz="2000" dirty="0"/>
          </a:p>
        </p:txBody>
      </p:sp>
      <p:sp>
        <p:nvSpPr>
          <p:cNvPr id="9" name="TextBox 8">
            <a:extLst>
              <a:ext uri="{FF2B5EF4-FFF2-40B4-BE49-F238E27FC236}">
                <a16:creationId xmlns:a16="http://schemas.microsoft.com/office/drawing/2014/main" id="{A338157E-82DC-4CCC-A961-72761B8C5D5B}"/>
              </a:ext>
            </a:extLst>
          </p:cNvPr>
          <p:cNvSpPr txBox="1"/>
          <p:nvPr/>
        </p:nvSpPr>
        <p:spPr>
          <a:xfrm>
            <a:off x="187325" y="5148402"/>
            <a:ext cx="6115050" cy="163121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One's environment can be a determinant to stress reduction. Natural environments can be pleasant, relaxing, and stress-reducing for many people, but large urban cities also provide the same experience.</a:t>
            </a:r>
            <a:endParaRPr lang="en-US" sz="2000" dirty="0"/>
          </a:p>
        </p:txBody>
      </p:sp>
      <p:pic>
        <p:nvPicPr>
          <p:cNvPr id="14338" name="Picture 2" descr="Coronavirus pandemic gives bike trails, rides new momentum">
            <a:extLst>
              <a:ext uri="{FF2B5EF4-FFF2-40B4-BE49-F238E27FC236}">
                <a16:creationId xmlns:a16="http://schemas.microsoft.com/office/drawing/2014/main" id="{D975EDD5-4AFE-4DF1-9A2A-6A055B21B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188" y="1914557"/>
            <a:ext cx="5746812" cy="4943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64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heel(1)">
                                      <p:cBhvr>
                                        <p:cTn id="7" dur="2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6" name="TextBox 5">
            <a:extLst>
              <a:ext uri="{FF2B5EF4-FFF2-40B4-BE49-F238E27FC236}">
                <a16:creationId xmlns:a16="http://schemas.microsoft.com/office/drawing/2014/main" id="{1D0CD7A2-694A-4DAD-94E7-12221B50E959}"/>
              </a:ext>
            </a:extLst>
          </p:cNvPr>
          <p:cNvSpPr txBox="1"/>
          <p:nvPr/>
        </p:nvSpPr>
        <p:spPr>
          <a:xfrm>
            <a:off x="2825824" y="1097934"/>
            <a:ext cx="6540351" cy="461665"/>
          </a:xfrm>
          <a:prstGeom prst="rect">
            <a:avLst/>
          </a:prstGeom>
          <a:noFill/>
        </p:spPr>
        <p:txBody>
          <a:bodyPr wrap="square" rtlCol="0">
            <a:spAutoFit/>
          </a:bodyPr>
          <a:lstStyle/>
          <a:p>
            <a:pPr algn="ctr"/>
            <a:r>
              <a:rPr lang="en-US" sz="2400" b="1" i="0" u="none" strike="noStrike" dirty="0">
                <a:effectLst/>
                <a:latin typeface="Verdana" panose="020B0604030504040204" pitchFamily="34" charset="0"/>
              </a:rPr>
              <a:t>Benefits of recreation participation</a:t>
            </a:r>
          </a:p>
        </p:txBody>
      </p:sp>
      <p:sp>
        <p:nvSpPr>
          <p:cNvPr id="5" name="TextBox 4">
            <a:extLst>
              <a:ext uri="{FF2B5EF4-FFF2-40B4-BE49-F238E27FC236}">
                <a16:creationId xmlns:a16="http://schemas.microsoft.com/office/drawing/2014/main" id="{47029FF3-0B98-4DC2-83DD-CBEF9DDFD186}"/>
              </a:ext>
            </a:extLst>
          </p:cNvPr>
          <p:cNvSpPr txBox="1"/>
          <p:nvPr/>
        </p:nvSpPr>
        <p:spPr>
          <a:xfrm>
            <a:off x="111125" y="2069554"/>
            <a:ext cx="6115050" cy="70788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Leisure experiences promote opportunities for developing equity.</a:t>
            </a:r>
            <a:endParaRPr lang="en-US" sz="2000" dirty="0"/>
          </a:p>
        </p:txBody>
      </p:sp>
      <p:sp>
        <p:nvSpPr>
          <p:cNvPr id="7" name="TextBox 6">
            <a:extLst>
              <a:ext uri="{FF2B5EF4-FFF2-40B4-BE49-F238E27FC236}">
                <a16:creationId xmlns:a16="http://schemas.microsoft.com/office/drawing/2014/main" id="{0A4E8353-1436-434F-B9AA-449DA9276A01}"/>
              </a:ext>
            </a:extLst>
          </p:cNvPr>
          <p:cNvSpPr txBox="1"/>
          <p:nvPr/>
        </p:nvSpPr>
        <p:spPr>
          <a:xfrm>
            <a:off x="111125" y="3395116"/>
            <a:ext cx="6115050"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Unlike many other environments within which people interact, leisure experiences promote opportunities for everyone to maximize her or his own interests and minimize competition.</a:t>
            </a:r>
            <a:endParaRPr lang="en-US" sz="2000" dirty="0"/>
          </a:p>
        </p:txBody>
      </p:sp>
      <p:sp>
        <p:nvSpPr>
          <p:cNvPr id="9" name="TextBox 8">
            <a:extLst>
              <a:ext uri="{FF2B5EF4-FFF2-40B4-BE49-F238E27FC236}">
                <a16:creationId xmlns:a16="http://schemas.microsoft.com/office/drawing/2014/main" id="{F1F8C16E-B950-4546-8309-713164725D7B}"/>
              </a:ext>
            </a:extLst>
          </p:cNvPr>
          <p:cNvSpPr txBox="1"/>
          <p:nvPr/>
        </p:nvSpPr>
        <p:spPr>
          <a:xfrm>
            <a:off x="111125" y="4979542"/>
            <a:ext cx="6115050"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It is during leisure time when husbands and wives, and parents and children, are most apt to practice by negotiating family roles and reaching new definitions of consensuses.</a:t>
            </a:r>
            <a:endParaRPr lang="en-US" sz="2000" dirty="0"/>
          </a:p>
        </p:txBody>
      </p:sp>
      <p:pic>
        <p:nvPicPr>
          <p:cNvPr id="15362" name="Picture 2" descr="Illustrating Equality VS Equity - Interaction Institute for Social Change :  Interaction Institute for Social Change">
            <a:extLst>
              <a:ext uri="{FF2B5EF4-FFF2-40B4-BE49-F238E27FC236}">
                <a16:creationId xmlns:a16="http://schemas.microsoft.com/office/drawing/2014/main" id="{489AD0A5-AA97-4D61-AF1A-0D61E42D51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5595" y="1819424"/>
            <a:ext cx="5788906" cy="50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8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2176FB-5EF7-4D3B-9AFD-651371B21D38}"/>
              </a:ext>
            </a:extLst>
          </p:cNvPr>
          <p:cNvSpPr>
            <a:spLocks noGrp="1"/>
          </p:cNvSpPr>
          <p:nvPr>
            <p:ph type="title"/>
          </p:nvPr>
        </p:nvSpPr>
        <p:spPr/>
        <p:txBody>
          <a:bodyPr/>
          <a:lstStyle/>
          <a:p>
            <a:endParaRPr lang="en-US"/>
          </a:p>
        </p:txBody>
      </p:sp>
      <p:pic>
        <p:nvPicPr>
          <p:cNvPr id="3" name="在线媒体 2" title="9 Benefits of having a Hobby or Enjoying Leisure Time">
            <a:hlinkClick r:id="" action="ppaction://media"/>
            <a:extLst>
              <a:ext uri="{FF2B5EF4-FFF2-40B4-BE49-F238E27FC236}">
                <a16:creationId xmlns:a16="http://schemas.microsoft.com/office/drawing/2014/main" id="{5B3C2D4E-08E6-42EA-AEF1-A1A0AC20DAA2}"/>
              </a:ext>
            </a:extLst>
          </p:cNvPr>
          <p:cNvPicPr>
            <a:picLocks noRot="1" noChangeAspect="1"/>
          </p:cNvPicPr>
          <p:nvPr>
            <a:videoFile r:link="rId1"/>
          </p:nvPr>
        </p:nvPicPr>
        <p:blipFill>
          <a:blip r:embed="rId3"/>
          <a:stretch>
            <a:fillRect/>
          </a:stretch>
        </p:blipFill>
        <p:spPr>
          <a:xfrm>
            <a:off x="0" y="43031"/>
            <a:ext cx="12242202" cy="6811765"/>
          </a:xfrm>
          <a:prstGeom prst="rect">
            <a:avLst/>
          </a:prstGeom>
        </p:spPr>
      </p:pic>
    </p:spTree>
    <p:extLst>
      <p:ext uri="{BB962C8B-B14F-4D97-AF65-F5344CB8AC3E}">
        <p14:creationId xmlns:p14="http://schemas.microsoft.com/office/powerpoint/2010/main" val="620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AB2E7-503B-4877-9DAB-0078A5AB39EA}"/>
              </a:ext>
            </a:extLst>
          </p:cNvPr>
          <p:cNvSpPr>
            <a:spLocks noGrp="1"/>
          </p:cNvSpPr>
          <p:nvPr>
            <p:ph type="title"/>
          </p:nvPr>
        </p:nvSpPr>
        <p:spPr>
          <a:xfrm>
            <a:off x="208877" y="145228"/>
            <a:ext cx="6234954" cy="6653605"/>
          </a:xfrm>
        </p:spPr>
        <p:txBody>
          <a:bodyPr>
            <a:normAutofit fontScale="90000"/>
          </a:bodyPr>
          <a:lstStyle/>
          <a:p>
            <a:r>
              <a:rPr lang="en-US" sz="3600" dirty="0"/>
              <a:t>Leisure Time Study Unit</a:t>
            </a:r>
            <a:br>
              <a:rPr lang="en-US" sz="3600" dirty="0"/>
            </a:br>
            <a:br>
              <a:rPr lang="en-US" sz="3600" dirty="0"/>
            </a:br>
            <a:r>
              <a:rPr lang="en-US" sz="3600" dirty="0"/>
              <a:t>Lesson 1. What is Leisure Time?</a:t>
            </a:r>
            <a:br>
              <a:rPr lang="en-US" sz="3600" dirty="0"/>
            </a:br>
            <a:br>
              <a:rPr lang="en-US" sz="3600" dirty="0"/>
            </a:br>
            <a:r>
              <a:rPr lang="en-US" sz="3600" dirty="0"/>
              <a:t>Lesson 2. Benefits of recreation participation in leisure time</a:t>
            </a:r>
            <a:br>
              <a:rPr lang="en-US" sz="3600" dirty="0"/>
            </a:br>
            <a:br>
              <a:rPr lang="en-US" sz="3600" dirty="0"/>
            </a:br>
            <a:r>
              <a:rPr lang="en-US" sz="3600" dirty="0"/>
              <a:t>Lesson 3. </a:t>
            </a:r>
            <a:r>
              <a:rPr lang="en-US" sz="2800" i="0" dirty="0">
                <a:solidFill>
                  <a:srgbClr val="333333"/>
                </a:solidFill>
                <a:effectLst/>
                <a:latin typeface="Verdana" panose="020B0604030504040204" pitchFamily="34" charset="0"/>
              </a:rPr>
              <a:t>psychological benefits of recreation activity in leisure time</a:t>
            </a:r>
            <a:br>
              <a:rPr lang="en-US" sz="2800" i="0" u="none" strike="noStrike" dirty="0">
                <a:effectLst/>
                <a:latin typeface="Verdana" panose="020B0604030504040204" pitchFamily="34" charset="0"/>
              </a:rPr>
            </a:br>
            <a:br>
              <a:rPr lang="en-US" sz="2800" i="0" u="none" strike="noStrike" dirty="0">
                <a:effectLst/>
                <a:latin typeface="Verdana" panose="020B0604030504040204" pitchFamily="34" charset="0"/>
              </a:rPr>
            </a:br>
            <a:r>
              <a:rPr lang="en-US" sz="3600" dirty="0"/>
              <a:t>Lesson 4. How to spend leisure time?</a:t>
            </a:r>
            <a:br>
              <a:rPr lang="en-US" sz="3600" dirty="0"/>
            </a:br>
            <a:endParaRPr lang="en-US" sz="3600" dirty="0"/>
          </a:p>
        </p:txBody>
      </p:sp>
      <p:pic>
        <p:nvPicPr>
          <p:cNvPr id="3" name="Picture 2" descr="Family-Friendly Movies to Watch with Your Kids - Twiniversity">
            <a:extLst>
              <a:ext uri="{FF2B5EF4-FFF2-40B4-BE49-F238E27FC236}">
                <a16:creationId xmlns:a16="http://schemas.microsoft.com/office/drawing/2014/main" id="{5B0285F5-695B-44CA-BCB4-91FE8BD0D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63" y="311972"/>
            <a:ext cx="5752487" cy="6542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9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a:xfrm>
            <a:off x="3550023" y="44554"/>
            <a:ext cx="3446929" cy="863898"/>
          </a:xfrm>
        </p:spPr>
        <p:txBody>
          <a:bodyPr>
            <a:normAutofit/>
          </a:bodyPr>
          <a:lstStyle/>
          <a:p>
            <a:pPr algn="ctr"/>
            <a:r>
              <a:rPr lang="en-US" sz="2800" b="1" dirty="0"/>
              <a:t>Exercise: matching the icons</a:t>
            </a:r>
            <a:endParaRPr lang="en-US" sz="2800" dirty="0"/>
          </a:p>
        </p:txBody>
      </p:sp>
      <p:sp>
        <p:nvSpPr>
          <p:cNvPr id="6" name="矩形: 圆角 5">
            <a:extLst>
              <a:ext uri="{FF2B5EF4-FFF2-40B4-BE49-F238E27FC236}">
                <a16:creationId xmlns:a16="http://schemas.microsoft.com/office/drawing/2014/main" id="{F3459382-5D8D-4BE9-B0E9-2E7CD6C38121}"/>
              </a:ext>
            </a:extLst>
          </p:cNvPr>
          <p:cNvSpPr/>
          <p:nvPr/>
        </p:nvSpPr>
        <p:spPr>
          <a:xfrm>
            <a:off x="515469" y="1165031"/>
            <a:ext cx="7062397" cy="569296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矩形: 圆角 6">
            <a:extLst>
              <a:ext uri="{FF2B5EF4-FFF2-40B4-BE49-F238E27FC236}">
                <a16:creationId xmlns:a16="http://schemas.microsoft.com/office/drawing/2014/main" id="{174370C0-9FB3-4540-997B-1029DC7477CA}"/>
              </a:ext>
            </a:extLst>
          </p:cNvPr>
          <p:cNvSpPr/>
          <p:nvPr/>
        </p:nvSpPr>
        <p:spPr>
          <a:xfrm>
            <a:off x="5123777" y="5351435"/>
            <a:ext cx="181804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6</a:t>
            </a:r>
          </a:p>
        </p:txBody>
      </p:sp>
      <p:sp>
        <p:nvSpPr>
          <p:cNvPr id="9" name="矩形: 圆角 8">
            <a:extLst>
              <a:ext uri="{FF2B5EF4-FFF2-40B4-BE49-F238E27FC236}">
                <a16:creationId xmlns:a16="http://schemas.microsoft.com/office/drawing/2014/main" id="{ED40079F-3D17-4A1A-9A13-0713996CADF5}"/>
              </a:ext>
            </a:extLst>
          </p:cNvPr>
          <p:cNvSpPr/>
          <p:nvPr/>
        </p:nvSpPr>
        <p:spPr>
          <a:xfrm>
            <a:off x="10045850" y="4698453"/>
            <a:ext cx="1818042" cy="914400"/>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Creating Frustration</a:t>
            </a:r>
          </a:p>
        </p:txBody>
      </p:sp>
      <p:sp>
        <p:nvSpPr>
          <p:cNvPr id="11" name="矩形: 圆角 10">
            <a:extLst>
              <a:ext uri="{FF2B5EF4-FFF2-40B4-BE49-F238E27FC236}">
                <a16:creationId xmlns:a16="http://schemas.microsoft.com/office/drawing/2014/main" id="{E023A645-50FB-4A16-ABBF-36B391E06EB1}"/>
              </a:ext>
            </a:extLst>
          </p:cNvPr>
          <p:cNvSpPr/>
          <p:nvPr/>
        </p:nvSpPr>
        <p:spPr>
          <a:xfrm>
            <a:off x="392392" y="1228993"/>
            <a:ext cx="1737361"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 directing visual memory</a:t>
            </a:r>
            <a:endParaRPr lang="en-US" dirty="0"/>
          </a:p>
        </p:txBody>
      </p:sp>
      <p:sp>
        <p:nvSpPr>
          <p:cNvPr id="13" name="矩形: 圆角 12">
            <a:extLst>
              <a:ext uri="{FF2B5EF4-FFF2-40B4-BE49-F238E27FC236}">
                <a16:creationId xmlns:a16="http://schemas.microsoft.com/office/drawing/2014/main" id="{EF8247C4-FF9F-4866-8FAD-26BE0303CA77}"/>
              </a:ext>
            </a:extLst>
          </p:cNvPr>
          <p:cNvSpPr/>
          <p:nvPr/>
        </p:nvSpPr>
        <p:spPr>
          <a:xfrm>
            <a:off x="3698613" y="3326853"/>
            <a:ext cx="1818042" cy="9144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lower blood pressure levels</a:t>
            </a:r>
            <a:endParaRPr lang="en-US" dirty="0"/>
          </a:p>
        </p:txBody>
      </p:sp>
      <p:sp>
        <p:nvSpPr>
          <p:cNvPr id="14" name="矩形: 圆角 13">
            <a:extLst>
              <a:ext uri="{FF2B5EF4-FFF2-40B4-BE49-F238E27FC236}">
                <a16:creationId xmlns:a16="http://schemas.microsoft.com/office/drawing/2014/main" id="{A8EC85D7-D11D-4E76-9008-E06C901712A4}"/>
              </a:ext>
            </a:extLst>
          </p:cNvPr>
          <p:cNvSpPr/>
          <p:nvPr/>
        </p:nvSpPr>
        <p:spPr>
          <a:xfrm>
            <a:off x="5164120" y="5351435"/>
            <a:ext cx="1818042"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increasing lung capacity</a:t>
            </a:r>
            <a:endParaRPr lang="en-US" dirty="0"/>
          </a:p>
        </p:txBody>
      </p:sp>
      <p:sp>
        <p:nvSpPr>
          <p:cNvPr id="15" name="矩形: 圆角 14">
            <a:extLst>
              <a:ext uri="{FF2B5EF4-FFF2-40B4-BE49-F238E27FC236}">
                <a16:creationId xmlns:a16="http://schemas.microsoft.com/office/drawing/2014/main" id="{68261ABE-3F38-4A8A-9EA8-CA88364F7904}"/>
              </a:ext>
            </a:extLst>
          </p:cNvPr>
          <p:cNvSpPr/>
          <p:nvPr/>
        </p:nvSpPr>
        <p:spPr>
          <a:xfrm>
            <a:off x="1515819" y="5155653"/>
            <a:ext cx="1818042"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reducing resting heart rates</a:t>
            </a:r>
            <a:endParaRPr lang="en-US" dirty="0"/>
          </a:p>
        </p:txBody>
      </p:sp>
      <p:sp>
        <p:nvSpPr>
          <p:cNvPr id="16" name="TextBox 2">
            <a:extLst>
              <a:ext uri="{FF2B5EF4-FFF2-40B4-BE49-F238E27FC236}">
                <a16:creationId xmlns:a16="http://schemas.microsoft.com/office/drawing/2014/main" id="{6490256C-7FCC-4812-B0B7-EE18D5929C0C}"/>
              </a:ext>
            </a:extLst>
          </p:cNvPr>
          <p:cNvSpPr txBox="1"/>
          <p:nvPr/>
        </p:nvSpPr>
        <p:spPr>
          <a:xfrm>
            <a:off x="1920241" y="1165031"/>
            <a:ext cx="3505200" cy="830997"/>
          </a:xfrm>
          <a:prstGeom prst="rect">
            <a:avLst/>
          </a:prstGeom>
          <a:noFill/>
        </p:spPr>
        <p:txBody>
          <a:bodyPr wrap="square" rtlCol="0">
            <a:spAutoFit/>
          </a:bodyPr>
          <a:lstStyle/>
          <a:p>
            <a:pPr algn="ctr"/>
            <a:r>
              <a:rPr lang="en-US" sz="2400" b="1" dirty="0"/>
              <a:t>Benefits of activities in leisure time </a:t>
            </a:r>
          </a:p>
        </p:txBody>
      </p:sp>
      <p:pic>
        <p:nvPicPr>
          <p:cNvPr id="17" name="Picture 3" descr="A baby elephant standing next to a body of water&#10;&#10;Description automatically generated">
            <a:extLst>
              <a:ext uri="{FF2B5EF4-FFF2-40B4-BE49-F238E27FC236}">
                <a16:creationId xmlns:a16="http://schemas.microsoft.com/office/drawing/2014/main" id="{1772BFB4-701C-498A-BA01-A9B37926E04F}"/>
              </a:ext>
            </a:extLst>
          </p:cNvPr>
          <p:cNvPicPr>
            <a:picLocks noChangeAspect="1"/>
          </p:cNvPicPr>
          <p:nvPr/>
        </p:nvPicPr>
        <p:blipFill>
          <a:blip r:embed="rId2"/>
          <a:stretch>
            <a:fillRect/>
          </a:stretch>
        </p:blipFill>
        <p:spPr>
          <a:xfrm>
            <a:off x="10473987" y="178958"/>
            <a:ext cx="1718013" cy="1201268"/>
          </a:xfrm>
          <a:prstGeom prst="rect">
            <a:avLst/>
          </a:prstGeom>
        </p:spPr>
      </p:pic>
      <p:sp>
        <p:nvSpPr>
          <p:cNvPr id="19" name="矩形: 圆角 18">
            <a:extLst>
              <a:ext uri="{FF2B5EF4-FFF2-40B4-BE49-F238E27FC236}">
                <a16:creationId xmlns:a16="http://schemas.microsoft.com/office/drawing/2014/main" id="{98A48E43-4E4A-4FEF-AB52-2056AEAB6B49}"/>
              </a:ext>
            </a:extLst>
          </p:cNvPr>
          <p:cNvSpPr/>
          <p:nvPr/>
        </p:nvSpPr>
        <p:spPr>
          <a:xfrm>
            <a:off x="570153" y="2074560"/>
            <a:ext cx="1737361"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1</a:t>
            </a:r>
          </a:p>
        </p:txBody>
      </p:sp>
      <p:sp>
        <p:nvSpPr>
          <p:cNvPr id="20" name="矩形: 圆角 19">
            <a:extLst>
              <a:ext uri="{FF2B5EF4-FFF2-40B4-BE49-F238E27FC236}">
                <a16:creationId xmlns:a16="http://schemas.microsoft.com/office/drawing/2014/main" id="{B352C2ED-87B3-4668-AA3C-315B90B8D277}"/>
              </a:ext>
            </a:extLst>
          </p:cNvPr>
          <p:cNvSpPr/>
          <p:nvPr/>
        </p:nvSpPr>
        <p:spPr>
          <a:xfrm>
            <a:off x="2999590" y="2064608"/>
            <a:ext cx="1818042"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2</a:t>
            </a:r>
          </a:p>
        </p:txBody>
      </p:sp>
      <p:sp>
        <p:nvSpPr>
          <p:cNvPr id="21" name="矩形: 圆角 20">
            <a:extLst>
              <a:ext uri="{FF2B5EF4-FFF2-40B4-BE49-F238E27FC236}">
                <a16:creationId xmlns:a16="http://schemas.microsoft.com/office/drawing/2014/main" id="{06697E9A-81A5-476D-964B-40398EF320CA}"/>
              </a:ext>
            </a:extLst>
          </p:cNvPr>
          <p:cNvSpPr/>
          <p:nvPr/>
        </p:nvSpPr>
        <p:spPr>
          <a:xfrm>
            <a:off x="5342962" y="2252607"/>
            <a:ext cx="1818042" cy="9144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3</a:t>
            </a:r>
          </a:p>
        </p:txBody>
      </p:sp>
      <p:sp>
        <p:nvSpPr>
          <p:cNvPr id="22" name="矩形: 圆角 21">
            <a:extLst>
              <a:ext uri="{FF2B5EF4-FFF2-40B4-BE49-F238E27FC236}">
                <a16:creationId xmlns:a16="http://schemas.microsoft.com/office/drawing/2014/main" id="{815F73BD-2B96-4A5C-99D4-B127CA899F7C}"/>
              </a:ext>
            </a:extLst>
          </p:cNvPr>
          <p:cNvSpPr/>
          <p:nvPr/>
        </p:nvSpPr>
        <p:spPr>
          <a:xfrm>
            <a:off x="3455445" y="3886200"/>
            <a:ext cx="1818042" cy="9144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5</a:t>
            </a:r>
          </a:p>
        </p:txBody>
      </p:sp>
      <p:sp>
        <p:nvSpPr>
          <p:cNvPr id="24" name="矩形: 圆角 23">
            <a:extLst>
              <a:ext uri="{FF2B5EF4-FFF2-40B4-BE49-F238E27FC236}">
                <a16:creationId xmlns:a16="http://schemas.microsoft.com/office/drawing/2014/main" id="{D2C0D19C-7F6C-4778-9A8F-FE1B20AF7C76}"/>
              </a:ext>
            </a:extLst>
          </p:cNvPr>
          <p:cNvSpPr/>
          <p:nvPr/>
        </p:nvSpPr>
        <p:spPr>
          <a:xfrm>
            <a:off x="599740" y="3784053"/>
            <a:ext cx="1818042" cy="914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4</a:t>
            </a:r>
          </a:p>
        </p:txBody>
      </p:sp>
      <p:sp>
        <p:nvSpPr>
          <p:cNvPr id="25" name="矩形: 圆角 24">
            <a:extLst>
              <a:ext uri="{FF2B5EF4-FFF2-40B4-BE49-F238E27FC236}">
                <a16:creationId xmlns:a16="http://schemas.microsoft.com/office/drawing/2014/main" id="{7D3B6783-583E-47BB-9946-53D396FDA07D}"/>
              </a:ext>
            </a:extLst>
          </p:cNvPr>
          <p:cNvSpPr/>
          <p:nvPr/>
        </p:nvSpPr>
        <p:spPr>
          <a:xfrm>
            <a:off x="1125967" y="5395261"/>
            <a:ext cx="1818042" cy="91440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333333"/>
                </a:solidFill>
                <a:latin typeface="Verdana" panose="020B0604030504040204" pitchFamily="34" charset="0"/>
              </a:rPr>
              <a:t>7</a:t>
            </a:r>
            <a:endParaRPr lang="en-US" sz="2800" dirty="0"/>
          </a:p>
        </p:txBody>
      </p:sp>
      <p:sp>
        <p:nvSpPr>
          <p:cNvPr id="10" name="矩形: 圆角 9">
            <a:extLst>
              <a:ext uri="{FF2B5EF4-FFF2-40B4-BE49-F238E27FC236}">
                <a16:creationId xmlns:a16="http://schemas.microsoft.com/office/drawing/2014/main" id="{65E60B02-F3E2-4EEA-BDFE-E74CB1B7118D}"/>
              </a:ext>
            </a:extLst>
          </p:cNvPr>
          <p:cNvSpPr/>
          <p:nvPr/>
        </p:nvSpPr>
        <p:spPr>
          <a:xfrm>
            <a:off x="5342962" y="2252607"/>
            <a:ext cx="1818042" cy="91440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value learning</a:t>
            </a:r>
            <a:endParaRPr lang="en-US" dirty="0"/>
          </a:p>
        </p:txBody>
      </p:sp>
      <p:sp>
        <p:nvSpPr>
          <p:cNvPr id="12" name="矩形: 圆角 11">
            <a:extLst>
              <a:ext uri="{FF2B5EF4-FFF2-40B4-BE49-F238E27FC236}">
                <a16:creationId xmlns:a16="http://schemas.microsoft.com/office/drawing/2014/main" id="{AC4A6ABE-F3A3-429C-AB71-F6B99BDA7FE1}"/>
              </a:ext>
            </a:extLst>
          </p:cNvPr>
          <p:cNvSpPr/>
          <p:nvPr/>
        </p:nvSpPr>
        <p:spPr>
          <a:xfrm>
            <a:off x="2999590" y="2110328"/>
            <a:ext cx="1818042" cy="91440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learning from the experience</a:t>
            </a:r>
            <a:endParaRPr lang="en-US" dirty="0"/>
          </a:p>
        </p:txBody>
      </p:sp>
      <p:sp>
        <p:nvSpPr>
          <p:cNvPr id="8" name="矩形: 圆角 7">
            <a:extLst>
              <a:ext uri="{FF2B5EF4-FFF2-40B4-BE49-F238E27FC236}">
                <a16:creationId xmlns:a16="http://schemas.microsoft.com/office/drawing/2014/main" id="{BBA07292-05EE-44C3-BACA-9EA95275C69C}"/>
              </a:ext>
            </a:extLst>
          </p:cNvPr>
          <p:cNvSpPr/>
          <p:nvPr/>
        </p:nvSpPr>
        <p:spPr>
          <a:xfrm>
            <a:off x="606798" y="3784053"/>
            <a:ext cx="1818042" cy="914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dirty="0">
                <a:solidFill>
                  <a:srgbClr val="333333"/>
                </a:solidFill>
                <a:effectLst/>
                <a:latin typeface="Verdana" panose="020B0604030504040204" pitchFamily="34" charset="0"/>
              </a:rPr>
              <a:t>improving sense of self-worth</a:t>
            </a:r>
            <a:endParaRPr lang="en-US" dirty="0"/>
          </a:p>
        </p:txBody>
      </p:sp>
    </p:spTree>
    <p:extLst>
      <p:ext uri="{BB962C8B-B14F-4D97-AF65-F5344CB8AC3E}">
        <p14:creationId xmlns:p14="http://schemas.microsoft.com/office/powerpoint/2010/main" val="377833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BFDEBC0F-A77B-4294-B961-2AC6CB38F4FD}"/>
              </a:ext>
            </a:extLst>
          </p:cNvPr>
          <p:cNvSpPr txBox="1"/>
          <p:nvPr/>
        </p:nvSpPr>
        <p:spPr>
          <a:xfrm>
            <a:off x="263525" y="2139464"/>
            <a:ext cx="6115050" cy="461665"/>
          </a:xfrm>
          <a:prstGeom prst="rect">
            <a:avLst/>
          </a:prstGeom>
          <a:noFill/>
        </p:spPr>
        <p:txBody>
          <a:bodyPr wrap="square">
            <a:spAutoFit/>
          </a:bodyPr>
          <a:lstStyle/>
          <a:p>
            <a:pPr algn="l"/>
            <a:r>
              <a:rPr lang="en-US" sz="2400" b="0" i="0" dirty="0">
                <a:effectLst/>
                <a:latin typeface="Trebuchet"/>
              </a:rPr>
              <a:t>Be an active volunteer:</a:t>
            </a:r>
          </a:p>
        </p:txBody>
      </p:sp>
      <p:sp>
        <p:nvSpPr>
          <p:cNvPr id="7" name="TextBox 6">
            <a:extLst>
              <a:ext uri="{FF2B5EF4-FFF2-40B4-BE49-F238E27FC236}">
                <a16:creationId xmlns:a16="http://schemas.microsoft.com/office/drawing/2014/main" id="{212BA206-5C10-4756-9233-7D8487FB8229}"/>
              </a:ext>
            </a:extLst>
          </p:cNvPr>
          <p:cNvSpPr txBox="1"/>
          <p:nvPr/>
        </p:nvSpPr>
        <p:spPr>
          <a:xfrm>
            <a:off x="263525" y="2988786"/>
            <a:ext cx="6115050" cy="3416320"/>
          </a:xfrm>
          <a:prstGeom prst="rect">
            <a:avLst/>
          </a:prstGeom>
          <a:noFill/>
        </p:spPr>
        <p:txBody>
          <a:bodyPr wrap="square">
            <a:spAutoFit/>
          </a:bodyPr>
          <a:lstStyle/>
          <a:p>
            <a:r>
              <a:rPr lang="en-US" sz="2400" b="0" i="0" dirty="0">
                <a:solidFill>
                  <a:srgbClr val="222222"/>
                </a:solidFill>
                <a:effectLst/>
                <a:latin typeface="Georgia" panose="02040502050405020303" pitchFamily="18" charset="0"/>
              </a:rPr>
              <a:t>One of the noblest, as well as productive ways to spend your free time, would be to volunteer for a local non-governmental organization.</a:t>
            </a:r>
          </a:p>
          <a:p>
            <a:endParaRPr lang="en-US" sz="2400" dirty="0">
              <a:solidFill>
                <a:srgbClr val="222222"/>
              </a:solidFill>
              <a:latin typeface="Georgia" panose="02040502050405020303" pitchFamily="18" charset="0"/>
            </a:endParaRPr>
          </a:p>
          <a:p>
            <a:r>
              <a:rPr lang="en-US" sz="2400" b="0" i="0" dirty="0">
                <a:solidFill>
                  <a:srgbClr val="222222"/>
                </a:solidFill>
                <a:effectLst/>
                <a:latin typeface="Georgia" panose="02040502050405020303" pitchFamily="18" charset="0"/>
              </a:rPr>
              <a:t> If there is some cause which you feel strongly about then there would most certainly be a no better way for you to be spending your free time. </a:t>
            </a:r>
            <a:endParaRPr lang="en-US" sz="2400" dirty="0"/>
          </a:p>
        </p:txBody>
      </p:sp>
      <p:pic>
        <p:nvPicPr>
          <p:cNvPr id="16386" name="Picture 2" descr="3 ways volunteer work will further your career - The Business Journals">
            <a:extLst>
              <a:ext uri="{FF2B5EF4-FFF2-40B4-BE49-F238E27FC236}">
                <a16:creationId xmlns:a16="http://schemas.microsoft.com/office/drawing/2014/main" id="{BD086C36-81DE-4D0B-AB63-9F4377B9E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188" y="1898708"/>
            <a:ext cx="5746812" cy="495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96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1)">
                                      <p:cBhvr>
                                        <p:cTn id="7" dur="20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a:xfrm>
            <a:off x="1151068" y="3204"/>
            <a:ext cx="10202731" cy="1325563"/>
          </a:xfrm>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A3EE5511-3C17-4EE6-BF66-A3474E21FF95}"/>
              </a:ext>
            </a:extLst>
          </p:cNvPr>
          <p:cNvSpPr txBox="1"/>
          <p:nvPr/>
        </p:nvSpPr>
        <p:spPr>
          <a:xfrm>
            <a:off x="288925" y="1364783"/>
            <a:ext cx="6115050" cy="461665"/>
          </a:xfrm>
          <a:prstGeom prst="rect">
            <a:avLst/>
          </a:prstGeom>
          <a:noFill/>
        </p:spPr>
        <p:txBody>
          <a:bodyPr wrap="square">
            <a:spAutoFit/>
          </a:bodyPr>
          <a:lstStyle/>
          <a:p>
            <a:pPr algn="l"/>
            <a:r>
              <a:rPr lang="en-US" sz="2400" b="0" i="0" dirty="0">
                <a:effectLst/>
                <a:latin typeface="Trebuchet"/>
              </a:rPr>
              <a:t>Settle your house:</a:t>
            </a:r>
          </a:p>
        </p:txBody>
      </p:sp>
      <p:sp>
        <p:nvSpPr>
          <p:cNvPr id="7" name="TextBox 6">
            <a:extLst>
              <a:ext uri="{FF2B5EF4-FFF2-40B4-BE49-F238E27FC236}">
                <a16:creationId xmlns:a16="http://schemas.microsoft.com/office/drawing/2014/main" id="{21E39FA8-2FC3-425F-854A-30553709F865}"/>
              </a:ext>
            </a:extLst>
          </p:cNvPr>
          <p:cNvSpPr txBox="1"/>
          <p:nvPr/>
        </p:nvSpPr>
        <p:spPr>
          <a:xfrm>
            <a:off x="229758" y="2014532"/>
            <a:ext cx="6115050" cy="4154984"/>
          </a:xfrm>
          <a:prstGeom prst="rect">
            <a:avLst/>
          </a:prstGeom>
          <a:noFill/>
        </p:spPr>
        <p:txBody>
          <a:bodyPr wrap="square">
            <a:spAutoFit/>
          </a:bodyPr>
          <a:lstStyle/>
          <a:p>
            <a:r>
              <a:rPr lang="en-US" sz="2400" b="0" i="0" dirty="0">
                <a:solidFill>
                  <a:srgbClr val="222222"/>
                </a:solidFill>
                <a:effectLst/>
                <a:latin typeface="Georgia" panose="02040502050405020303" pitchFamily="18" charset="0"/>
              </a:rPr>
              <a:t>The home is where the heart lies and in your spare time, you make it a point to settle your house and get various things in order. There is most certainly some truth in the common saying that </a:t>
            </a:r>
            <a:r>
              <a:rPr lang="en-US" sz="2400" b="0" i="0" dirty="0">
                <a:solidFill>
                  <a:srgbClr val="FF0000"/>
                </a:solidFill>
                <a:effectLst/>
                <a:latin typeface="Georgia" panose="02040502050405020303" pitchFamily="18" charset="0"/>
              </a:rPr>
              <a:t>“</a:t>
            </a:r>
            <a:r>
              <a:rPr lang="en-US" sz="2400" b="1" i="0" dirty="0">
                <a:solidFill>
                  <a:srgbClr val="FF0000"/>
                </a:solidFill>
                <a:effectLst/>
                <a:latin typeface="Georgia" panose="02040502050405020303" pitchFamily="18" charset="0"/>
              </a:rPr>
              <a:t>A clean home is a happy home”</a:t>
            </a:r>
            <a:r>
              <a:rPr lang="en-US" sz="2400" b="0" i="0" dirty="0">
                <a:solidFill>
                  <a:srgbClr val="222222"/>
                </a:solidFill>
                <a:effectLst/>
                <a:latin typeface="Georgia" panose="02040502050405020303" pitchFamily="18" charset="0"/>
              </a:rPr>
              <a:t> so rather than just throwing caution to the wind or spending hundreds on a housekeeper you could always get down to doing things on your own. If your house is well kept you will surely feel a great deal of pride and joy.</a:t>
            </a:r>
            <a:endParaRPr lang="en-US" sz="2400" dirty="0"/>
          </a:p>
        </p:txBody>
      </p:sp>
      <p:pic>
        <p:nvPicPr>
          <p:cNvPr id="17410" name="Picture 2" descr="Secrets of People Who Always Have a Clean House | Reader's Digest">
            <a:extLst>
              <a:ext uri="{FF2B5EF4-FFF2-40B4-BE49-F238E27FC236}">
                <a16:creationId xmlns:a16="http://schemas.microsoft.com/office/drawing/2014/main" id="{E7523C07-7A68-4F25-80D2-B50AD42283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975" y="1908948"/>
            <a:ext cx="5783979" cy="4945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38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heel(1)">
                                      <p:cBhvr>
                                        <p:cTn id="7" dur="20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29283944-8485-4DA5-80CF-3FD01A23C652}"/>
              </a:ext>
            </a:extLst>
          </p:cNvPr>
          <p:cNvSpPr txBox="1"/>
          <p:nvPr/>
        </p:nvSpPr>
        <p:spPr>
          <a:xfrm>
            <a:off x="225425" y="1828284"/>
            <a:ext cx="6115050" cy="461665"/>
          </a:xfrm>
          <a:prstGeom prst="rect">
            <a:avLst/>
          </a:prstGeom>
          <a:noFill/>
        </p:spPr>
        <p:txBody>
          <a:bodyPr wrap="square">
            <a:spAutoFit/>
          </a:bodyPr>
          <a:lstStyle/>
          <a:p>
            <a:pPr algn="l"/>
            <a:r>
              <a:rPr lang="en-US" sz="2400" b="0" i="0" dirty="0">
                <a:effectLst/>
                <a:latin typeface="Trebuchet"/>
              </a:rPr>
              <a:t>Sign up for a dance class:</a:t>
            </a:r>
          </a:p>
        </p:txBody>
      </p:sp>
      <p:sp>
        <p:nvSpPr>
          <p:cNvPr id="7" name="TextBox 6">
            <a:extLst>
              <a:ext uri="{FF2B5EF4-FFF2-40B4-BE49-F238E27FC236}">
                <a16:creationId xmlns:a16="http://schemas.microsoft.com/office/drawing/2014/main" id="{7F14F781-8616-4F90-81B1-FE962153F173}"/>
              </a:ext>
            </a:extLst>
          </p:cNvPr>
          <p:cNvSpPr txBox="1"/>
          <p:nvPr/>
        </p:nvSpPr>
        <p:spPr>
          <a:xfrm>
            <a:off x="225425" y="2906059"/>
            <a:ext cx="6115050" cy="3416320"/>
          </a:xfrm>
          <a:prstGeom prst="rect">
            <a:avLst/>
          </a:prstGeom>
          <a:noFill/>
        </p:spPr>
        <p:txBody>
          <a:bodyPr wrap="square">
            <a:spAutoFit/>
          </a:bodyPr>
          <a:lstStyle/>
          <a:p>
            <a:r>
              <a:rPr lang="en-US" sz="2400" b="0" i="0" dirty="0">
                <a:solidFill>
                  <a:srgbClr val="222222"/>
                </a:solidFill>
                <a:effectLst/>
                <a:latin typeface="Georgia" panose="02040502050405020303" pitchFamily="18" charset="0"/>
              </a:rPr>
              <a:t>Irrespective of whether you have two left feet or you are a great dancer, you should most certainly consider signing up for a dance class alone or with some of your close friends. </a:t>
            </a:r>
          </a:p>
          <a:p>
            <a:endParaRPr lang="en-US" sz="2400" dirty="0">
              <a:solidFill>
                <a:srgbClr val="222222"/>
              </a:solidFill>
              <a:latin typeface="Georgia" panose="02040502050405020303" pitchFamily="18" charset="0"/>
            </a:endParaRPr>
          </a:p>
          <a:p>
            <a:r>
              <a:rPr lang="en-US" sz="2400" b="0" i="0" dirty="0">
                <a:solidFill>
                  <a:srgbClr val="222222"/>
                </a:solidFill>
                <a:effectLst/>
                <a:latin typeface="Georgia" panose="02040502050405020303" pitchFamily="18" charset="0"/>
              </a:rPr>
              <a:t>Often what people are unable to express through words they are able to express through the movements of their body.</a:t>
            </a:r>
            <a:endParaRPr lang="en-US" sz="2400" dirty="0"/>
          </a:p>
        </p:txBody>
      </p:sp>
      <p:pic>
        <p:nvPicPr>
          <p:cNvPr id="18434" name="Picture 2" descr="Dance | Recreation Services | University of Colorado Boulder">
            <a:extLst>
              <a:ext uri="{FF2B5EF4-FFF2-40B4-BE49-F238E27FC236}">
                <a16:creationId xmlns:a16="http://schemas.microsoft.com/office/drawing/2014/main" id="{46755AE1-816B-4DD1-B969-AF3033CC0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311" y="1893718"/>
            <a:ext cx="5755689" cy="496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heel(1)">
                                      <p:cBhvr>
                                        <p:cTn id="7" dur="20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A6F1EBAF-1FBC-4E45-813A-F6411BE95D0C}"/>
              </a:ext>
            </a:extLst>
          </p:cNvPr>
          <p:cNvSpPr txBox="1"/>
          <p:nvPr/>
        </p:nvSpPr>
        <p:spPr>
          <a:xfrm>
            <a:off x="619125" y="1840984"/>
            <a:ext cx="6115050" cy="461665"/>
          </a:xfrm>
          <a:prstGeom prst="rect">
            <a:avLst/>
          </a:prstGeom>
          <a:noFill/>
        </p:spPr>
        <p:txBody>
          <a:bodyPr wrap="square">
            <a:spAutoFit/>
          </a:bodyPr>
          <a:lstStyle/>
          <a:p>
            <a:pPr algn="l"/>
            <a:r>
              <a:rPr lang="en-US" sz="2400" b="0" i="0" dirty="0">
                <a:effectLst/>
                <a:latin typeface="Trebuchet"/>
              </a:rPr>
              <a:t>Go for a walk or a jog:</a:t>
            </a:r>
          </a:p>
        </p:txBody>
      </p:sp>
      <p:sp>
        <p:nvSpPr>
          <p:cNvPr id="7" name="TextBox 6">
            <a:extLst>
              <a:ext uri="{FF2B5EF4-FFF2-40B4-BE49-F238E27FC236}">
                <a16:creationId xmlns:a16="http://schemas.microsoft.com/office/drawing/2014/main" id="{ABD07163-8106-4B47-AAE6-5931CC525ED1}"/>
              </a:ext>
            </a:extLst>
          </p:cNvPr>
          <p:cNvSpPr txBox="1"/>
          <p:nvPr/>
        </p:nvSpPr>
        <p:spPr>
          <a:xfrm>
            <a:off x="517525" y="2936786"/>
            <a:ext cx="6115050" cy="2308324"/>
          </a:xfrm>
          <a:prstGeom prst="rect">
            <a:avLst/>
          </a:prstGeom>
          <a:noFill/>
        </p:spPr>
        <p:txBody>
          <a:bodyPr wrap="square">
            <a:spAutoFit/>
          </a:bodyPr>
          <a:lstStyle/>
          <a:p>
            <a:r>
              <a:rPr lang="en-US" sz="2400" b="0" i="0" dirty="0">
                <a:effectLst/>
                <a:latin typeface="Georgia" panose="02040502050405020303" pitchFamily="18" charset="0"/>
              </a:rPr>
              <a:t>Rather than sitting at home doing nothing in your spare time, you could always consider going for a long walk or even a jog. Doing these two things will really help you gather your thoughts as well as keep healthy.</a:t>
            </a:r>
            <a:endParaRPr lang="en-US" sz="2400" dirty="0"/>
          </a:p>
        </p:txBody>
      </p:sp>
      <p:pic>
        <p:nvPicPr>
          <p:cNvPr id="19458" name="Picture 2" descr="Let's Go For a Walk | Open Space | National Recreation and Park Association">
            <a:extLst>
              <a:ext uri="{FF2B5EF4-FFF2-40B4-BE49-F238E27FC236}">
                <a16:creationId xmlns:a16="http://schemas.microsoft.com/office/drawing/2014/main" id="{9EFF62E5-3D9D-45F7-BCB6-0740A391D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4935" y="1840984"/>
            <a:ext cx="5767065" cy="5018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0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1B6908FA-B776-4DEA-B848-E2755E2E53BC}"/>
              </a:ext>
            </a:extLst>
          </p:cNvPr>
          <p:cNvSpPr txBox="1"/>
          <p:nvPr/>
        </p:nvSpPr>
        <p:spPr>
          <a:xfrm>
            <a:off x="238125" y="1954798"/>
            <a:ext cx="6115050" cy="830997"/>
          </a:xfrm>
          <a:prstGeom prst="rect">
            <a:avLst/>
          </a:prstGeom>
          <a:noFill/>
        </p:spPr>
        <p:txBody>
          <a:bodyPr wrap="square">
            <a:spAutoFit/>
          </a:bodyPr>
          <a:lstStyle/>
          <a:p>
            <a:pPr algn="l"/>
            <a:r>
              <a:rPr lang="en-US" sz="2400" b="0" i="0" dirty="0">
                <a:effectLst/>
                <a:latin typeface="Trebuchet"/>
              </a:rPr>
              <a:t>Visit some historical monuments (‘m):</a:t>
            </a:r>
            <a:r>
              <a:rPr lang="en-US" sz="2400" b="0" i="0" dirty="0" err="1">
                <a:effectLst/>
                <a:latin typeface="Trebuchet"/>
              </a:rPr>
              <a:t>nu:mert</a:t>
            </a:r>
            <a:r>
              <a:rPr lang="en-US" sz="2400" b="0" i="0" dirty="0">
                <a:effectLst/>
                <a:latin typeface="Trebuchet"/>
              </a:rPr>
              <a:t>) in your city:</a:t>
            </a:r>
          </a:p>
        </p:txBody>
      </p:sp>
      <p:sp>
        <p:nvSpPr>
          <p:cNvPr id="7" name="TextBox 6">
            <a:extLst>
              <a:ext uri="{FF2B5EF4-FFF2-40B4-BE49-F238E27FC236}">
                <a16:creationId xmlns:a16="http://schemas.microsoft.com/office/drawing/2014/main" id="{F6ABFD36-7A1C-4E97-9547-0E848DCE152E}"/>
              </a:ext>
            </a:extLst>
          </p:cNvPr>
          <p:cNvSpPr txBox="1"/>
          <p:nvPr/>
        </p:nvSpPr>
        <p:spPr>
          <a:xfrm>
            <a:off x="238125" y="3153886"/>
            <a:ext cx="6115050" cy="3046988"/>
          </a:xfrm>
          <a:prstGeom prst="rect">
            <a:avLst/>
          </a:prstGeom>
          <a:noFill/>
        </p:spPr>
        <p:txBody>
          <a:bodyPr wrap="square">
            <a:spAutoFit/>
          </a:bodyPr>
          <a:lstStyle/>
          <a:p>
            <a:r>
              <a:rPr lang="en-US" sz="2400" b="0" i="0" dirty="0">
                <a:effectLst/>
                <a:latin typeface="Georgia" panose="02040502050405020303" pitchFamily="18" charset="0"/>
              </a:rPr>
              <a:t>One of the most productive ways to spend your free time would be going to visit some famous tourist attractions in your city that you have never visited before yourself. </a:t>
            </a:r>
          </a:p>
          <a:p>
            <a:endParaRPr lang="en-US" sz="2400" dirty="0">
              <a:latin typeface="Georgia" panose="02040502050405020303" pitchFamily="18" charset="0"/>
            </a:endParaRPr>
          </a:p>
          <a:p>
            <a:r>
              <a:rPr lang="en-US" sz="2400" b="0" i="0" dirty="0">
                <a:effectLst/>
                <a:latin typeface="Georgia" panose="02040502050405020303" pitchFamily="18" charset="0"/>
              </a:rPr>
              <a:t>In the process, you will not only appreciate your city more, but you will also learn a great deal about it.</a:t>
            </a:r>
            <a:endParaRPr lang="en-US" sz="2400" dirty="0"/>
          </a:p>
        </p:txBody>
      </p:sp>
      <p:pic>
        <p:nvPicPr>
          <p:cNvPr id="20482" name="Picture 2" descr="3 Best Landmarks in Fresno, CA - Expert Recommendations">
            <a:extLst>
              <a:ext uri="{FF2B5EF4-FFF2-40B4-BE49-F238E27FC236}">
                <a16:creationId xmlns:a16="http://schemas.microsoft.com/office/drawing/2014/main" id="{73961E33-4DE5-41BE-8C74-46E7CFD9B0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38" r="18949"/>
          <a:stretch/>
        </p:blipFill>
        <p:spPr bwMode="auto">
          <a:xfrm>
            <a:off x="6418555" y="1874389"/>
            <a:ext cx="5773445" cy="499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12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heel(1)">
                                      <p:cBhvr>
                                        <p:cTn id="7" dur="20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8B0F4823-8D2A-4060-8CCC-C4F385D7832E}"/>
              </a:ext>
            </a:extLst>
          </p:cNvPr>
          <p:cNvSpPr txBox="1"/>
          <p:nvPr/>
        </p:nvSpPr>
        <p:spPr>
          <a:xfrm>
            <a:off x="415925" y="1954798"/>
            <a:ext cx="6115050" cy="830997"/>
          </a:xfrm>
          <a:prstGeom prst="rect">
            <a:avLst/>
          </a:prstGeom>
          <a:noFill/>
        </p:spPr>
        <p:txBody>
          <a:bodyPr wrap="square">
            <a:spAutoFit/>
          </a:bodyPr>
          <a:lstStyle/>
          <a:p>
            <a:pPr algn="l"/>
            <a:r>
              <a:rPr lang="en-US" sz="2400" b="0" i="0">
                <a:effectLst/>
                <a:latin typeface="Trebuchet"/>
              </a:rPr>
              <a:t>Start a blog about something to do that interests you:</a:t>
            </a:r>
            <a:endParaRPr lang="en-US" sz="2400" b="0" i="0" dirty="0">
              <a:effectLst/>
              <a:latin typeface="Trebuchet"/>
            </a:endParaRPr>
          </a:p>
        </p:txBody>
      </p:sp>
      <p:sp>
        <p:nvSpPr>
          <p:cNvPr id="7" name="TextBox 6">
            <a:extLst>
              <a:ext uri="{FF2B5EF4-FFF2-40B4-BE49-F238E27FC236}">
                <a16:creationId xmlns:a16="http://schemas.microsoft.com/office/drawing/2014/main" id="{055B8845-8AEF-4588-A984-089621C15475}"/>
              </a:ext>
            </a:extLst>
          </p:cNvPr>
          <p:cNvSpPr txBox="1"/>
          <p:nvPr/>
        </p:nvSpPr>
        <p:spPr>
          <a:xfrm>
            <a:off x="415925" y="3429000"/>
            <a:ext cx="6115050" cy="2677656"/>
          </a:xfrm>
          <a:prstGeom prst="rect">
            <a:avLst/>
          </a:prstGeom>
          <a:noFill/>
        </p:spPr>
        <p:txBody>
          <a:bodyPr wrap="square">
            <a:spAutoFit/>
          </a:bodyPr>
          <a:lstStyle/>
          <a:p>
            <a:r>
              <a:rPr lang="en-US" sz="2400" b="0" i="0" dirty="0">
                <a:effectLst/>
                <a:latin typeface="Georgia" panose="02040502050405020303" pitchFamily="18" charset="0"/>
              </a:rPr>
              <a:t>In today’s technological age there are innumerous people across the globe that spends their free time blogging. </a:t>
            </a:r>
          </a:p>
          <a:p>
            <a:endParaRPr lang="en-US" sz="2400" dirty="0">
              <a:latin typeface="Georgia" panose="02040502050405020303" pitchFamily="18" charset="0"/>
            </a:endParaRPr>
          </a:p>
          <a:p>
            <a:r>
              <a:rPr lang="en-US" sz="2400" b="0" i="0" dirty="0">
                <a:effectLst/>
                <a:latin typeface="Georgia" panose="02040502050405020303" pitchFamily="18" charset="0"/>
              </a:rPr>
              <a:t>Your blog could be on anything that interests you, whether it is cooking, sports, movies, societal problems or even books.</a:t>
            </a:r>
            <a:endParaRPr lang="en-US" sz="2400" dirty="0"/>
          </a:p>
        </p:txBody>
      </p:sp>
      <p:pic>
        <p:nvPicPr>
          <p:cNvPr id="21506" name="Picture 2" descr="How to start a blog: Start blogging on your own website with WordPress">
            <a:extLst>
              <a:ext uri="{FF2B5EF4-FFF2-40B4-BE49-F238E27FC236}">
                <a16:creationId xmlns:a16="http://schemas.microsoft.com/office/drawing/2014/main" id="{CDD7A377-9537-4C2A-99AD-C854C2349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188" y="1886874"/>
            <a:ext cx="5746812" cy="496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55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heel(1)">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D065071A-3A17-4660-B138-E02D83D3BA97}"/>
              </a:ext>
            </a:extLst>
          </p:cNvPr>
          <p:cNvSpPr txBox="1"/>
          <p:nvPr/>
        </p:nvSpPr>
        <p:spPr>
          <a:xfrm>
            <a:off x="412302" y="1214387"/>
            <a:ext cx="6115050" cy="461665"/>
          </a:xfrm>
          <a:prstGeom prst="rect">
            <a:avLst/>
          </a:prstGeom>
          <a:noFill/>
        </p:spPr>
        <p:txBody>
          <a:bodyPr wrap="square">
            <a:spAutoFit/>
          </a:bodyPr>
          <a:lstStyle/>
          <a:p>
            <a:pPr algn="l"/>
            <a:r>
              <a:rPr lang="en-US" sz="2400" b="0" i="0" dirty="0">
                <a:effectLst/>
                <a:latin typeface="Trebuchet"/>
              </a:rPr>
              <a:t>Read a good book:</a:t>
            </a:r>
          </a:p>
        </p:txBody>
      </p:sp>
      <p:sp>
        <p:nvSpPr>
          <p:cNvPr id="7" name="TextBox 6">
            <a:extLst>
              <a:ext uri="{FF2B5EF4-FFF2-40B4-BE49-F238E27FC236}">
                <a16:creationId xmlns:a16="http://schemas.microsoft.com/office/drawing/2014/main" id="{A56B8895-6493-4EC5-8222-EBA71C0686F3}"/>
              </a:ext>
            </a:extLst>
          </p:cNvPr>
          <p:cNvSpPr txBox="1"/>
          <p:nvPr/>
        </p:nvSpPr>
        <p:spPr>
          <a:xfrm>
            <a:off x="263376" y="1904260"/>
            <a:ext cx="6115050" cy="4154984"/>
          </a:xfrm>
          <a:prstGeom prst="rect">
            <a:avLst/>
          </a:prstGeom>
          <a:noFill/>
        </p:spPr>
        <p:txBody>
          <a:bodyPr wrap="square">
            <a:spAutoFit/>
          </a:bodyPr>
          <a:lstStyle/>
          <a:p>
            <a:r>
              <a:rPr lang="en-US" sz="2400" b="0" i="0" dirty="0">
                <a:effectLst/>
                <a:latin typeface="Georgia" panose="02040502050405020303" pitchFamily="18" charset="0"/>
              </a:rPr>
              <a:t>If you are a bookworm then this is certainly something productive that you could do in your free time. </a:t>
            </a:r>
          </a:p>
          <a:p>
            <a:endParaRPr lang="en-US" sz="2400" dirty="0">
              <a:latin typeface="Georgia" panose="02040502050405020303" pitchFamily="18" charset="0"/>
            </a:endParaRPr>
          </a:p>
          <a:p>
            <a:r>
              <a:rPr lang="en-US" sz="2400" b="0" i="0" dirty="0">
                <a:effectLst/>
                <a:latin typeface="Georgia" panose="02040502050405020303" pitchFamily="18" charset="0"/>
              </a:rPr>
              <a:t>There are innumerable ways to get your hands on a good book, whether you take a walk to your nearest library, you borrow one from a dear friend or if you are a </a:t>
            </a:r>
            <a:r>
              <a:rPr lang="en-US" sz="2400" b="0" i="0" u="none" strike="noStrike" dirty="0">
                <a:effectLst/>
                <a:latin typeface="Georgia" panose="02040502050405020303" pitchFamily="18" charset="0"/>
              </a:rPr>
              <a:t>tech savvy person</a:t>
            </a:r>
            <a:r>
              <a:rPr lang="en-US" sz="2400" b="0" i="0" dirty="0">
                <a:effectLst/>
                <a:latin typeface="Georgia" panose="02040502050405020303" pitchFamily="18" charset="0"/>
              </a:rPr>
              <a:t> then you could simply download your book with the quick click of a button.</a:t>
            </a:r>
            <a:endParaRPr lang="en-US" sz="2400" dirty="0"/>
          </a:p>
        </p:txBody>
      </p:sp>
      <p:pic>
        <p:nvPicPr>
          <p:cNvPr id="22530" name="Picture 2" descr="28% of Americans Have Not Read a Book in the Past Year | Time">
            <a:extLst>
              <a:ext uri="{FF2B5EF4-FFF2-40B4-BE49-F238E27FC236}">
                <a16:creationId xmlns:a16="http://schemas.microsoft.com/office/drawing/2014/main" id="{7378C118-09E2-46BC-8449-2B3EB2AF5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580" y="1904260"/>
            <a:ext cx="5771814" cy="495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16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heel(1)">
                                      <p:cBhvr>
                                        <p:cTn id="7" dur="2000"/>
                                        <p:tgtEl>
                                          <p:spTgt spid="225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6FDDC77E-3329-46BF-B2C2-3A68906F9E6C}"/>
              </a:ext>
            </a:extLst>
          </p:cNvPr>
          <p:cNvSpPr txBox="1"/>
          <p:nvPr/>
        </p:nvSpPr>
        <p:spPr>
          <a:xfrm>
            <a:off x="454025" y="1954798"/>
            <a:ext cx="6115050" cy="461665"/>
          </a:xfrm>
          <a:prstGeom prst="rect">
            <a:avLst/>
          </a:prstGeom>
          <a:noFill/>
        </p:spPr>
        <p:txBody>
          <a:bodyPr wrap="square">
            <a:spAutoFit/>
          </a:bodyPr>
          <a:lstStyle/>
          <a:p>
            <a:pPr algn="l"/>
            <a:r>
              <a:rPr lang="en-US" sz="2400" b="0" i="0" dirty="0">
                <a:effectLst/>
                <a:latin typeface="Trebuchet"/>
              </a:rPr>
              <a:t>Meditate for a while:</a:t>
            </a:r>
          </a:p>
        </p:txBody>
      </p:sp>
      <p:sp>
        <p:nvSpPr>
          <p:cNvPr id="7" name="TextBox 6">
            <a:extLst>
              <a:ext uri="{FF2B5EF4-FFF2-40B4-BE49-F238E27FC236}">
                <a16:creationId xmlns:a16="http://schemas.microsoft.com/office/drawing/2014/main" id="{29C8759C-B842-4160-93E2-38A80F2182CF}"/>
              </a:ext>
            </a:extLst>
          </p:cNvPr>
          <p:cNvSpPr txBox="1"/>
          <p:nvPr/>
        </p:nvSpPr>
        <p:spPr>
          <a:xfrm>
            <a:off x="454025" y="3153886"/>
            <a:ext cx="6115050" cy="2677656"/>
          </a:xfrm>
          <a:prstGeom prst="rect">
            <a:avLst/>
          </a:prstGeom>
          <a:noFill/>
        </p:spPr>
        <p:txBody>
          <a:bodyPr wrap="square">
            <a:spAutoFit/>
          </a:bodyPr>
          <a:lstStyle/>
          <a:p>
            <a:r>
              <a:rPr lang="en-US" sz="2400" b="0" i="0" dirty="0">
                <a:effectLst/>
                <a:latin typeface="Georgia" panose="02040502050405020303" pitchFamily="18" charset="0"/>
              </a:rPr>
              <a:t>Trying to survive in this modern world is tough indeed. </a:t>
            </a:r>
          </a:p>
          <a:p>
            <a:endParaRPr lang="en-US" sz="2400" b="0" i="0" dirty="0">
              <a:effectLst/>
              <a:latin typeface="Georgia" panose="02040502050405020303" pitchFamily="18" charset="0"/>
            </a:endParaRPr>
          </a:p>
          <a:p>
            <a:r>
              <a:rPr lang="en-US" sz="2400" b="0" i="0" dirty="0">
                <a:effectLst/>
                <a:latin typeface="Georgia" panose="02040502050405020303" pitchFamily="18" charset="0"/>
              </a:rPr>
              <a:t>It is of paramount importance to spend at least a part of your free time in meditation to ensure that you do not crack under pressure and undergo a </a:t>
            </a:r>
            <a:r>
              <a:rPr lang="en-US" sz="2400" b="0" i="0" u="none" strike="noStrike" dirty="0">
                <a:effectLst/>
                <a:latin typeface="Georgia" panose="02040502050405020303" pitchFamily="18" charset="0"/>
              </a:rPr>
              <a:t>mental break down</a:t>
            </a:r>
            <a:r>
              <a:rPr lang="en-US" sz="2400" b="0" i="0" dirty="0">
                <a:effectLst/>
                <a:latin typeface="Georgia" panose="02040502050405020303" pitchFamily="18" charset="0"/>
              </a:rPr>
              <a:t>.</a:t>
            </a:r>
            <a:endParaRPr lang="en-US" sz="2400" dirty="0"/>
          </a:p>
        </p:txBody>
      </p:sp>
      <p:pic>
        <p:nvPicPr>
          <p:cNvPr id="23554" name="Picture 2" descr="How To Meditate At Home — Meditation for Beginners">
            <a:extLst>
              <a:ext uri="{FF2B5EF4-FFF2-40B4-BE49-F238E27FC236}">
                <a16:creationId xmlns:a16="http://schemas.microsoft.com/office/drawing/2014/main" id="{D393DC04-EE41-4AA6-90C0-947F0B89F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830" y="1882075"/>
            <a:ext cx="5748169" cy="4972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2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heel(1)">
                                      <p:cBhvr>
                                        <p:cTn id="7" dur="20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Things to do</a:t>
            </a:r>
          </a:p>
        </p:txBody>
      </p:sp>
      <p:sp>
        <p:nvSpPr>
          <p:cNvPr id="5" name="TextBox 4">
            <a:extLst>
              <a:ext uri="{FF2B5EF4-FFF2-40B4-BE49-F238E27FC236}">
                <a16:creationId xmlns:a16="http://schemas.microsoft.com/office/drawing/2014/main" id="{CAB78A0D-BADC-4F96-A6D0-D01D5471FFE2}"/>
              </a:ext>
            </a:extLst>
          </p:cNvPr>
          <p:cNvSpPr txBox="1"/>
          <p:nvPr/>
        </p:nvSpPr>
        <p:spPr>
          <a:xfrm>
            <a:off x="428625" y="1212925"/>
            <a:ext cx="6115050" cy="461665"/>
          </a:xfrm>
          <a:prstGeom prst="rect">
            <a:avLst/>
          </a:prstGeom>
          <a:noFill/>
        </p:spPr>
        <p:txBody>
          <a:bodyPr wrap="square">
            <a:spAutoFit/>
          </a:bodyPr>
          <a:lstStyle/>
          <a:p>
            <a:pPr algn="l"/>
            <a:r>
              <a:rPr lang="en-US" sz="2400" b="0" i="0" dirty="0">
                <a:effectLst/>
                <a:latin typeface="Trebuchet"/>
              </a:rPr>
              <a:t>Watch a movie</a:t>
            </a:r>
          </a:p>
        </p:txBody>
      </p:sp>
      <p:sp>
        <p:nvSpPr>
          <p:cNvPr id="7" name="TextBox 6">
            <a:extLst>
              <a:ext uri="{FF2B5EF4-FFF2-40B4-BE49-F238E27FC236}">
                <a16:creationId xmlns:a16="http://schemas.microsoft.com/office/drawing/2014/main" id="{37E35311-7012-4486-882C-FD8940CB4D02}"/>
              </a:ext>
            </a:extLst>
          </p:cNvPr>
          <p:cNvSpPr txBox="1"/>
          <p:nvPr/>
        </p:nvSpPr>
        <p:spPr>
          <a:xfrm>
            <a:off x="187419" y="2228755"/>
            <a:ext cx="6115050" cy="3416320"/>
          </a:xfrm>
          <a:prstGeom prst="rect">
            <a:avLst/>
          </a:prstGeom>
          <a:noFill/>
        </p:spPr>
        <p:txBody>
          <a:bodyPr wrap="square">
            <a:spAutoFit/>
          </a:bodyPr>
          <a:lstStyle/>
          <a:p>
            <a:r>
              <a:rPr lang="en-US" sz="2400" b="0" i="0" dirty="0">
                <a:effectLst/>
                <a:latin typeface="Georgia" panose="02040502050405020303" pitchFamily="18" charset="0"/>
              </a:rPr>
              <a:t>When you have some free time one productive thing for you to do is watch a movie that has received several good reviews. </a:t>
            </a:r>
          </a:p>
          <a:p>
            <a:endParaRPr lang="en-US" sz="2400" dirty="0">
              <a:latin typeface="Georgia" panose="02040502050405020303" pitchFamily="18" charset="0"/>
            </a:endParaRPr>
          </a:p>
          <a:p>
            <a:r>
              <a:rPr lang="en-US" sz="2400" b="0" i="0" dirty="0">
                <a:effectLst/>
                <a:latin typeface="Georgia" panose="02040502050405020303" pitchFamily="18" charset="0"/>
              </a:rPr>
              <a:t>It is not necessary that you must head to the hall you could always download it and watch it from the comfort of your own home.</a:t>
            </a:r>
            <a:endParaRPr lang="en-US" sz="2400" dirty="0"/>
          </a:p>
        </p:txBody>
      </p:sp>
      <p:pic>
        <p:nvPicPr>
          <p:cNvPr id="24578" name="Picture 2" descr="Family-Friendly Movies to Watch with Your Kids - Twiniversity">
            <a:extLst>
              <a:ext uri="{FF2B5EF4-FFF2-40B4-BE49-F238E27FC236}">
                <a16:creationId xmlns:a16="http://schemas.microsoft.com/office/drawing/2014/main" id="{BD6B1999-EE2C-450A-A29F-24C321267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463" y="1888948"/>
            <a:ext cx="5752487" cy="4965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2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heel(1)">
                                      <p:cBhvr>
                                        <p:cTn id="7" dur="20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564C24F1-775F-414C-86DD-8D6A76896D8B}"/>
              </a:ext>
            </a:extLst>
          </p:cNvPr>
          <p:cNvSpPr txBox="1"/>
          <p:nvPr/>
        </p:nvSpPr>
        <p:spPr>
          <a:xfrm>
            <a:off x="171887" y="1889055"/>
            <a:ext cx="6120062" cy="3416320"/>
          </a:xfrm>
          <a:prstGeom prst="rect">
            <a:avLst/>
          </a:prstGeom>
          <a:noFill/>
        </p:spPr>
        <p:txBody>
          <a:bodyPr wrap="square">
            <a:spAutoFit/>
          </a:bodyPr>
          <a:lstStyle/>
          <a:p>
            <a:r>
              <a:rPr lang="en-US" sz="2400" b="0" i="0" dirty="0">
                <a:solidFill>
                  <a:srgbClr val="333333"/>
                </a:solidFill>
                <a:effectLst/>
                <a:latin typeface="Verdana" panose="020B0604030504040204" pitchFamily="34" charset="0"/>
              </a:rPr>
              <a:t>Leisure is that time free from demands of school, work, or required activities of daily living. </a:t>
            </a:r>
          </a:p>
          <a:p>
            <a:endParaRPr lang="en-US" sz="2400" dirty="0">
              <a:solidFill>
                <a:srgbClr val="333333"/>
              </a:solidFill>
              <a:latin typeface="Verdana" panose="020B0604030504040204" pitchFamily="34" charset="0"/>
            </a:endParaRPr>
          </a:p>
          <a:p>
            <a:r>
              <a:rPr lang="en-US" sz="2400" b="0" i="0" dirty="0">
                <a:solidFill>
                  <a:srgbClr val="333333"/>
                </a:solidFill>
                <a:effectLst/>
                <a:latin typeface="Verdana" panose="020B0604030504040204" pitchFamily="34" charset="0"/>
              </a:rPr>
              <a:t>Everyone needs regular recreation that develops skills, promotes good health, relieves stress, facilitates social interactions, and provides a general joy for living.</a:t>
            </a:r>
            <a:endParaRPr lang="en-US" sz="2400" dirty="0"/>
          </a:p>
        </p:txBody>
      </p:sp>
      <p:sp>
        <p:nvSpPr>
          <p:cNvPr id="5" name="TextBox 4">
            <a:extLst>
              <a:ext uri="{FF2B5EF4-FFF2-40B4-BE49-F238E27FC236}">
                <a16:creationId xmlns:a16="http://schemas.microsoft.com/office/drawing/2014/main" id="{6FD5BF2B-47F6-4AA4-A78F-6BB5DD977158}"/>
              </a:ext>
            </a:extLst>
          </p:cNvPr>
          <p:cNvSpPr txBox="1"/>
          <p:nvPr/>
        </p:nvSpPr>
        <p:spPr>
          <a:xfrm>
            <a:off x="4400365" y="1040243"/>
            <a:ext cx="3391270" cy="461665"/>
          </a:xfrm>
          <a:prstGeom prst="rect">
            <a:avLst/>
          </a:prstGeom>
          <a:noFill/>
        </p:spPr>
        <p:txBody>
          <a:bodyPr wrap="square" rtlCol="0">
            <a:spAutoFit/>
          </a:bodyPr>
          <a:lstStyle/>
          <a:p>
            <a:pPr algn="ctr"/>
            <a:r>
              <a:rPr lang="en-US" sz="2400" b="1" dirty="0"/>
              <a:t>What is Leisure</a:t>
            </a:r>
          </a:p>
        </p:txBody>
      </p:sp>
      <p:pic>
        <p:nvPicPr>
          <p:cNvPr id="2052" name="Picture 4" descr="Don't Knock the Importance of Leisure Time">
            <a:extLst>
              <a:ext uri="{FF2B5EF4-FFF2-40B4-BE49-F238E27FC236}">
                <a16:creationId xmlns:a16="http://schemas.microsoft.com/office/drawing/2014/main" id="{3B35D020-8331-4B3E-9A33-A886746A6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768" y="1889055"/>
            <a:ext cx="5803232" cy="496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9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heel(1)">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9 Benefits of having a Hobby or Enjoying Leisure Time">
            <a:hlinkClick r:id="" action="ppaction://media"/>
            <a:extLst>
              <a:ext uri="{FF2B5EF4-FFF2-40B4-BE49-F238E27FC236}">
                <a16:creationId xmlns:a16="http://schemas.microsoft.com/office/drawing/2014/main" id="{250BCF51-26BC-4C12-AD4E-9818FE41F175}"/>
              </a:ext>
            </a:extLst>
          </p:cNvPr>
          <p:cNvPicPr>
            <a:picLocks noRot="1" noChangeAspect="1"/>
          </p:cNvPicPr>
          <p:nvPr>
            <a:videoFile r:link="rId1"/>
          </p:nvPr>
        </p:nvPicPr>
        <p:blipFill>
          <a:blip r:embed="rId3"/>
          <a:stretch>
            <a:fillRect/>
          </a:stretch>
        </p:blipFill>
        <p:spPr>
          <a:xfrm>
            <a:off x="0" y="-15240"/>
            <a:ext cx="12165027" cy="6873240"/>
          </a:xfrm>
          <a:prstGeom prst="rect">
            <a:avLst/>
          </a:prstGeom>
        </p:spPr>
      </p:pic>
      <mc:AlternateContent xmlns:mc="http://schemas.openxmlformats.org/markup-compatibility/2006" xmlns:pslz="http://schemas.microsoft.com/office/powerpoint/2016/slidezoom">
        <mc:Choice Requires="pslz">
          <p:graphicFrame>
            <p:nvGraphicFramePr>
              <p:cNvPr id="4" name="幻灯片缩放定位 3">
                <a:extLst>
                  <a:ext uri="{FF2B5EF4-FFF2-40B4-BE49-F238E27FC236}">
                    <a16:creationId xmlns:a16="http://schemas.microsoft.com/office/drawing/2014/main" id="{5F7E461A-1A56-48DC-BD0C-F016725DDCF8}"/>
                  </a:ext>
                </a:extLst>
              </p:cNvPr>
              <p:cNvGraphicFramePr>
                <a:graphicFrameLocks noChangeAspect="1"/>
              </p:cNvGraphicFramePr>
              <p:nvPr>
                <p:extLst>
                  <p:ext uri="{D42A27DB-BD31-4B8C-83A1-F6EECF244321}">
                    <p14:modId xmlns:p14="http://schemas.microsoft.com/office/powerpoint/2010/main" val="315273201"/>
                  </p:ext>
                </p:extLst>
              </p:nvPr>
            </p:nvGraphicFramePr>
            <p:xfrm>
              <a:off x="-2083315" y="2370044"/>
              <a:ext cx="3048000" cy="1714500"/>
            </p:xfrm>
            <a:graphic>
              <a:graphicData uri="http://schemas.microsoft.com/office/powerpoint/2016/slidezoom">
                <pslz:sldZm>
                  <pslz:sldZmObj sldId="296" cId="663680828">
                    <pslz:zmPr id="{BF27A531-C774-4DD6-BA60-E8FFB18F18C2}"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4" name="幻灯片缩放定位 3">
                <a:extLst>
                  <a:ext uri="{FF2B5EF4-FFF2-40B4-BE49-F238E27FC236}">
                    <a16:creationId xmlns:a16="http://schemas.microsoft.com/office/drawing/2014/main" id="{5F7E461A-1A56-48DC-BD0C-F016725DDCF8}"/>
                  </a:ext>
                </a:extLst>
              </p:cNvPr>
              <p:cNvPicPr>
                <a:picLocks noGrp="1" noRot="1" noChangeAspect="1" noMove="1" noResize="1" noEditPoints="1" noAdjustHandles="1" noChangeArrowheads="1" noChangeShapeType="1"/>
              </p:cNvPicPr>
              <p:nvPr/>
            </p:nvPicPr>
            <p:blipFill>
              <a:blip r:embed="rId5"/>
              <a:stretch>
                <a:fillRect/>
              </a:stretch>
            </p:blipFill>
            <p:spPr>
              <a:xfrm>
                <a:off x="-2083315" y="2370044"/>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66368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15 Words - About Leisure Actvities">
            <a:hlinkClick r:id="" action="ppaction://media"/>
            <a:extLst>
              <a:ext uri="{FF2B5EF4-FFF2-40B4-BE49-F238E27FC236}">
                <a16:creationId xmlns:a16="http://schemas.microsoft.com/office/drawing/2014/main" id="{5B0D6B88-78F1-434F-AB9C-411218175FC5}"/>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330369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FB4C-6270-404F-B139-F632B5CDF662}"/>
              </a:ext>
            </a:extLst>
          </p:cNvPr>
          <p:cNvSpPr>
            <a:spLocks noGrp="1"/>
          </p:cNvSpPr>
          <p:nvPr>
            <p:ph type="title"/>
          </p:nvPr>
        </p:nvSpPr>
        <p:spPr/>
        <p:txBody>
          <a:bodyPr/>
          <a:lstStyle/>
          <a:p>
            <a:pPr algn="ctr"/>
            <a:r>
              <a:rPr lang="en-US" b="1" dirty="0"/>
              <a:t>Leisure Time</a:t>
            </a:r>
            <a:endParaRPr lang="en-US" dirty="0"/>
          </a:p>
        </p:txBody>
      </p:sp>
      <p:sp>
        <p:nvSpPr>
          <p:cNvPr id="3" name="TextBox 2">
            <a:extLst>
              <a:ext uri="{FF2B5EF4-FFF2-40B4-BE49-F238E27FC236}">
                <a16:creationId xmlns:a16="http://schemas.microsoft.com/office/drawing/2014/main" id="{4B16E914-A40B-415A-ACD9-1BD9E6A48079}"/>
              </a:ext>
            </a:extLst>
          </p:cNvPr>
          <p:cNvSpPr txBox="1"/>
          <p:nvPr/>
        </p:nvSpPr>
        <p:spPr>
          <a:xfrm>
            <a:off x="4343400" y="998567"/>
            <a:ext cx="3505200" cy="461665"/>
          </a:xfrm>
          <a:prstGeom prst="rect">
            <a:avLst/>
          </a:prstGeom>
          <a:noFill/>
        </p:spPr>
        <p:txBody>
          <a:bodyPr wrap="square" rtlCol="0">
            <a:spAutoFit/>
          </a:bodyPr>
          <a:lstStyle/>
          <a:p>
            <a:pPr algn="ctr"/>
            <a:r>
              <a:rPr lang="en-US" sz="2400" b="1" dirty="0"/>
              <a:t>Exercise:</a:t>
            </a:r>
          </a:p>
        </p:txBody>
      </p:sp>
    </p:spTree>
    <p:extLst>
      <p:ext uri="{BB962C8B-B14F-4D97-AF65-F5344CB8AC3E}">
        <p14:creationId xmlns:p14="http://schemas.microsoft.com/office/powerpoint/2010/main" val="2235263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1FB9D0F8-277F-4761-8B2D-3AD3A1A16752}"/>
              </a:ext>
            </a:extLst>
          </p:cNvPr>
          <p:cNvSpPr txBox="1"/>
          <p:nvPr/>
        </p:nvSpPr>
        <p:spPr>
          <a:xfrm>
            <a:off x="204538" y="1750778"/>
            <a:ext cx="6120062" cy="1015663"/>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For recreation, we choose activities at which we can be successful. Good readers read. Athletes seek sports' activities.</a:t>
            </a:r>
            <a:endParaRPr lang="en-US" sz="2000" dirty="0"/>
          </a:p>
        </p:txBody>
      </p:sp>
      <p:sp>
        <p:nvSpPr>
          <p:cNvPr id="6" name="TextBox 5">
            <a:extLst>
              <a:ext uri="{FF2B5EF4-FFF2-40B4-BE49-F238E27FC236}">
                <a16:creationId xmlns:a16="http://schemas.microsoft.com/office/drawing/2014/main" id="{C7E71D39-D039-4FCC-B4AD-66EE66EA60C8}"/>
              </a:ext>
            </a:extLst>
          </p:cNvPr>
          <p:cNvSpPr txBox="1"/>
          <p:nvPr/>
        </p:nvSpPr>
        <p:spPr>
          <a:xfrm>
            <a:off x="204538" y="4337385"/>
            <a:ext cx="6120062" cy="70788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Musicians lose themselves in music. Visual artists paint or draw.</a:t>
            </a:r>
            <a:endParaRPr lang="en-US" sz="2000" dirty="0"/>
          </a:p>
        </p:txBody>
      </p:sp>
      <p:sp>
        <p:nvSpPr>
          <p:cNvPr id="8" name="TextBox 7">
            <a:extLst>
              <a:ext uri="{FF2B5EF4-FFF2-40B4-BE49-F238E27FC236}">
                <a16:creationId xmlns:a16="http://schemas.microsoft.com/office/drawing/2014/main" id="{A0E5F8A1-3658-4CEE-89B3-D2C207CD8F55}"/>
              </a:ext>
            </a:extLst>
          </p:cNvPr>
          <p:cNvSpPr txBox="1"/>
          <p:nvPr/>
        </p:nvSpPr>
        <p:spPr>
          <a:xfrm>
            <a:off x="204538" y="3105834"/>
            <a:ext cx="6120062" cy="70788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Craftspeople create. Social individuals engage in group activities.</a:t>
            </a:r>
            <a:endParaRPr lang="en-US" sz="2000" dirty="0"/>
          </a:p>
        </p:txBody>
      </p:sp>
      <p:sp>
        <p:nvSpPr>
          <p:cNvPr id="10" name="TextBox 9">
            <a:extLst>
              <a:ext uri="{FF2B5EF4-FFF2-40B4-BE49-F238E27FC236}">
                <a16:creationId xmlns:a16="http://schemas.microsoft.com/office/drawing/2014/main" id="{7AEBB7E4-50F6-42F5-AFBD-7A59ED229586}"/>
              </a:ext>
            </a:extLst>
          </p:cNvPr>
          <p:cNvSpPr txBox="1"/>
          <p:nvPr/>
        </p:nvSpPr>
        <p:spPr>
          <a:xfrm>
            <a:off x="204538" y="5568936"/>
            <a:ext cx="6120062" cy="1015663"/>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Observers appreciate the efforts of others - whether a basketball game, painting, fine meal, or concert.</a:t>
            </a:r>
            <a:endParaRPr lang="en-US" sz="2000" dirty="0"/>
          </a:p>
        </p:txBody>
      </p:sp>
      <p:sp>
        <p:nvSpPr>
          <p:cNvPr id="11" name="TextBox 10">
            <a:extLst>
              <a:ext uri="{FF2B5EF4-FFF2-40B4-BE49-F238E27FC236}">
                <a16:creationId xmlns:a16="http://schemas.microsoft.com/office/drawing/2014/main" id="{CB0D5C77-315D-4234-BDAD-C79D75980705}"/>
              </a:ext>
            </a:extLst>
          </p:cNvPr>
          <p:cNvSpPr txBox="1"/>
          <p:nvPr/>
        </p:nvSpPr>
        <p:spPr>
          <a:xfrm>
            <a:off x="4400365" y="1040243"/>
            <a:ext cx="3391270" cy="461665"/>
          </a:xfrm>
          <a:prstGeom prst="rect">
            <a:avLst/>
          </a:prstGeom>
          <a:noFill/>
        </p:spPr>
        <p:txBody>
          <a:bodyPr wrap="square" rtlCol="0">
            <a:spAutoFit/>
          </a:bodyPr>
          <a:lstStyle/>
          <a:p>
            <a:pPr algn="ctr"/>
            <a:r>
              <a:rPr lang="en-US" sz="2400" b="1" dirty="0"/>
              <a:t>What is Leisure</a:t>
            </a:r>
          </a:p>
        </p:txBody>
      </p:sp>
      <p:pic>
        <p:nvPicPr>
          <p:cNvPr id="3074" name="Picture 2" descr="DIY Depression Therapy: How the Arts Can Heal">
            <a:extLst>
              <a:ext uri="{FF2B5EF4-FFF2-40B4-BE49-F238E27FC236}">
                <a16:creationId xmlns:a16="http://schemas.microsoft.com/office/drawing/2014/main" id="{CEEA8429-CCBB-45EA-8240-C251A06D7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690" y="1847544"/>
            <a:ext cx="5747310" cy="5007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05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4" name="TextBox 3">
            <a:extLst>
              <a:ext uri="{FF2B5EF4-FFF2-40B4-BE49-F238E27FC236}">
                <a16:creationId xmlns:a16="http://schemas.microsoft.com/office/drawing/2014/main" id="{43DF4889-6CB3-4E6C-8F18-7B72B9D27192}"/>
              </a:ext>
            </a:extLst>
          </p:cNvPr>
          <p:cNvSpPr txBox="1"/>
          <p:nvPr/>
        </p:nvSpPr>
        <p:spPr>
          <a:xfrm>
            <a:off x="332874" y="2466929"/>
            <a:ext cx="6120062"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Children, ‘</a:t>
            </a:r>
            <a:r>
              <a:rPr lang="en-US" sz="2000" b="0" i="0" dirty="0" err="1">
                <a:solidFill>
                  <a:srgbClr val="333333"/>
                </a:solidFill>
                <a:effectLst/>
                <a:latin typeface="Verdana" panose="020B0604030504040204" pitchFamily="34" charset="0"/>
              </a:rPr>
              <a:t>ado’lescents</a:t>
            </a:r>
            <a:r>
              <a:rPr lang="en-US" sz="2000" b="0" i="0" dirty="0">
                <a:solidFill>
                  <a:srgbClr val="333333"/>
                </a:solidFill>
                <a:effectLst/>
                <a:latin typeface="Verdana" panose="020B0604030504040204" pitchFamily="34" charset="0"/>
              </a:rPr>
              <a:t>, and adults with learning </a:t>
            </a:r>
            <a:r>
              <a:rPr lang="en-US" sz="2000" dirty="0">
                <a:solidFill>
                  <a:srgbClr val="333333"/>
                </a:solidFill>
                <a:latin typeface="Verdana" panose="020B0604030504040204" pitchFamily="34" charset="0"/>
              </a:rPr>
              <a:t>special needs</a:t>
            </a:r>
            <a:r>
              <a:rPr lang="en-US" sz="2000" b="0" i="0" dirty="0">
                <a:solidFill>
                  <a:srgbClr val="333333"/>
                </a:solidFill>
                <a:effectLst/>
                <a:latin typeface="Verdana" panose="020B0604030504040204" pitchFamily="34" charset="0"/>
              </a:rPr>
              <a:t> may find themselves with limited opportunities to fully enjoy leisure time.</a:t>
            </a:r>
            <a:endParaRPr lang="en-US" sz="2000" dirty="0"/>
          </a:p>
        </p:txBody>
      </p:sp>
      <p:sp>
        <p:nvSpPr>
          <p:cNvPr id="6" name="TextBox 5">
            <a:extLst>
              <a:ext uri="{FF2B5EF4-FFF2-40B4-BE49-F238E27FC236}">
                <a16:creationId xmlns:a16="http://schemas.microsoft.com/office/drawing/2014/main" id="{68EB0067-B05B-4228-A68F-11AFC5C31AAB}"/>
              </a:ext>
            </a:extLst>
          </p:cNvPr>
          <p:cNvSpPr txBox="1"/>
          <p:nvPr/>
        </p:nvSpPr>
        <p:spPr>
          <a:xfrm>
            <a:off x="332874" y="4391071"/>
            <a:ext cx="6120062" cy="1323439"/>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A lack of perceptual, motor, memory, linguistic, or organizational skills may cause </a:t>
            </a:r>
            <a:r>
              <a:rPr lang="en-US" sz="2000" dirty="0">
                <a:solidFill>
                  <a:srgbClr val="333333"/>
                </a:solidFill>
                <a:latin typeface="Verdana" panose="020B0604030504040204" pitchFamily="34" charset="0"/>
              </a:rPr>
              <a:t>us</a:t>
            </a:r>
            <a:r>
              <a:rPr lang="en-US" sz="2000" b="0" i="0" dirty="0">
                <a:solidFill>
                  <a:srgbClr val="333333"/>
                </a:solidFill>
                <a:effectLst/>
                <a:latin typeface="Verdana" panose="020B0604030504040204" pitchFamily="34" charset="0"/>
              </a:rPr>
              <a:t> as much difficulty for leisure as </a:t>
            </a:r>
            <a:r>
              <a:rPr lang="en-US" sz="2000" dirty="0">
                <a:solidFill>
                  <a:srgbClr val="333333"/>
                </a:solidFill>
                <a:latin typeface="Verdana" panose="020B0604030504040204" pitchFamily="34" charset="0"/>
              </a:rPr>
              <a:t>we</a:t>
            </a:r>
            <a:r>
              <a:rPr lang="en-US" sz="2000" b="0" i="0" dirty="0">
                <a:solidFill>
                  <a:srgbClr val="333333"/>
                </a:solidFill>
                <a:effectLst/>
                <a:latin typeface="Verdana" panose="020B0604030504040204" pitchFamily="34" charset="0"/>
              </a:rPr>
              <a:t> have at school or work.</a:t>
            </a:r>
            <a:endParaRPr lang="en-US" sz="2000" dirty="0"/>
          </a:p>
        </p:txBody>
      </p:sp>
      <p:sp>
        <p:nvSpPr>
          <p:cNvPr id="7" name="TextBox 6">
            <a:extLst>
              <a:ext uri="{FF2B5EF4-FFF2-40B4-BE49-F238E27FC236}">
                <a16:creationId xmlns:a16="http://schemas.microsoft.com/office/drawing/2014/main" id="{CBD7448F-2DA9-4F13-A3FA-A2B1BFFDA48E}"/>
              </a:ext>
            </a:extLst>
          </p:cNvPr>
          <p:cNvSpPr txBox="1"/>
          <p:nvPr/>
        </p:nvSpPr>
        <p:spPr>
          <a:xfrm>
            <a:off x="4400365" y="1040243"/>
            <a:ext cx="3391270" cy="461665"/>
          </a:xfrm>
          <a:prstGeom prst="rect">
            <a:avLst/>
          </a:prstGeom>
          <a:noFill/>
        </p:spPr>
        <p:txBody>
          <a:bodyPr wrap="square" rtlCol="0">
            <a:spAutoFit/>
          </a:bodyPr>
          <a:lstStyle/>
          <a:p>
            <a:pPr algn="ctr"/>
            <a:r>
              <a:rPr lang="en-US" sz="2400" b="1" dirty="0"/>
              <a:t>What is Leisure</a:t>
            </a:r>
          </a:p>
        </p:txBody>
      </p:sp>
      <p:pic>
        <p:nvPicPr>
          <p:cNvPr id="4098" name="Picture 2" descr="Crafting on a budget: 26 super fun dollar store crafts for kids">
            <a:extLst>
              <a:ext uri="{FF2B5EF4-FFF2-40B4-BE49-F238E27FC236}">
                <a16:creationId xmlns:a16="http://schemas.microsoft.com/office/drawing/2014/main" id="{4CD35609-AE7E-47E5-9691-129670070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957" y="1845491"/>
            <a:ext cx="5803529" cy="5009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53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7" name="TextBox 6">
            <a:extLst>
              <a:ext uri="{FF2B5EF4-FFF2-40B4-BE49-F238E27FC236}">
                <a16:creationId xmlns:a16="http://schemas.microsoft.com/office/drawing/2014/main" id="{CBD7448F-2DA9-4F13-A3FA-A2B1BFFDA48E}"/>
              </a:ext>
            </a:extLst>
          </p:cNvPr>
          <p:cNvSpPr txBox="1"/>
          <p:nvPr/>
        </p:nvSpPr>
        <p:spPr>
          <a:xfrm>
            <a:off x="4400365" y="1040243"/>
            <a:ext cx="3391270" cy="461665"/>
          </a:xfrm>
          <a:prstGeom prst="rect">
            <a:avLst/>
          </a:prstGeom>
          <a:noFill/>
        </p:spPr>
        <p:txBody>
          <a:bodyPr wrap="square" rtlCol="0">
            <a:spAutoFit/>
          </a:bodyPr>
          <a:lstStyle/>
          <a:p>
            <a:pPr algn="ctr"/>
            <a:r>
              <a:rPr lang="en-US" sz="2400" b="1" dirty="0"/>
              <a:t>What is Leisure</a:t>
            </a:r>
          </a:p>
        </p:txBody>
      </p:sp>
      <p:sp>
        <p:nvSpPr>
          <p:cNvPr id="8" name="TextBox 7">
            <a:extLst>
              <a:ext uri="{FF2B5EF4-FFF2-40B4-BE49-F238E27FC236}">
                <a16:creationId xmlns:a16="http://schemas.microsoft.com/office/drawing/2014/main" id="{8DF2FE3D-E691-4009-9521-919EBF8C95AE}"/>
              </a:ext>
            </a:extLst>
          </p:cNvPr>
          <p:cNvSpPr txBox="1"/>
          <p:nvPr/>
        </p:nvSpPr>
        <p:spPr>
          <a:xfrm>
            <a:off x="-68019" y="1720840"/>
            <a:ext cx="6115050" cy="3416320"/>
          </a:xfrm>
          <a:prstGeom prst="rect">
            <a:avLst/>
          </a:prstGeom>
          <a:noFill/>
        </p:spPr>
        <p:txBody>
          <a:bodyPr wrap="square">
            <a:spAutoFit/>
          </a:bodyPr>
          <a:lstStyle/>
          <a:p>
            <a:r>
              <a:rPr lang="en-US" sz="2400" b="0" i="0" dirty="0">
                <a:solidFill>
                  <a:srgbClr val="333333"/>
                </a:solidFill>
                <a:effectLst/>
                <a:latin typeface="Verdana" panose="020B0604030504040204" pitchFamily="34" charset="0"/>
              </a:rPr>
              <a:t>Just as we are teach with dyslexia(</a:t>
            </a:r>
            <a:r>
              <a:rPr lang="en-US" sz="2400" b="0" i="0" dirty="0" err="1">
                <a:solidFill>
                  <a:srgbClr val="333333"/>
                </a:solidFill>
                <a:effectLst/>
                <a:latin typeface="Verdana" panose="020B0604030504040204" pitchFamily="34" charset="0"/>
              </a:rPr>
              <a:t>dis’lesia</a:t>
            </a:r>
            <a:r>
              <a:rPr lang="en-US" sz="2400" b="0" i="0" dirty="0">
                <a:solidFill>
                  <a:srgbClr val="333333"/>
                </a:solidFill>
                <a:effectLst/>
                <a:latin typeface="Verdana" panose="020B0604030504040204" pitchFamily="34" charset="0"/>
              </a:rPr>
              <a:t>) to read, those with math disabilities to understand math, those with linguistic problems to better comprehend and use language, we must teach skills and provide practice so individuals with learning </a:t>
            </a:r>
            <a:r>
              <a:rPr lang="en-US" sz="2400" dirty="0">
                <a:solidFill>
                  <a:srgbClr val="333333"/>
                </a:solidFill>
                <a:latin typeface="Verdana" panose="020B0604030504040204" pitchFamily="34" charset="0"/>
              </a:rPr>
              <a:t>with special needs</a:t>
            </a:r>
            <a:r>
              <a:rPr lang="en-US" sz="2400" b="0" i="0" dirty="0">
                <a:solidFill>
                  <a:srgbClr val="333333"/>
                </a:solidFill>
                <a:effectLst/>
                <a:latin typeface="Verdana" panose="020B0604030504040204" pitchFamily="34" charset="0"/>
              </a:rPr>
              <a:t> can achieve some recreational proficiencies.</a:t>
            </a:r>
            <a:endParaRPr lang="en-US" sz="2400" dirty="0"/>
          </a:p>
        </p:txBody>
      </p:sp>
      <p:pic>
        <p:nvPicPr>
          <p:cNvPr id="5122" name="Picture 2" descr="How playing music benefits your brain">
            <a:extLst>
              <a:ext uri="{FF2B5EF4-FFF2-40B4-BE49-F238E27FC236}">
                <a16:creationId xmlns:a16="http://schemas.microsoft.com/office/drawing/2014/main" id="{9CC4F851-6081-4C27-B805-865F915B97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491" y="1776260"/>
            <a:ext cx="5771147" cy="501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0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D8BE-0DAF-4F2F-99D7-224E5008A0DE}"/>
              </a:ext>
            </a:extLst>
          </p:cNvPr>
          <p:cNvSpPr>
            <a:spLocks noGrp="1"/>
          </p:cNvSpPr>
          <p:nvPr>
            <p:ph type="title"/>
          </p:nvPr>
        </p:nvSpPr>
        <p:spPr/>
        <p:txBody>
          <a:bodyPr/>
          <a:lstStyle/>
          <a:p>
            <a:pPr algn="ctr"/>
            <a:r>
              <a:rPr lang="en-US" b="1" dirty="0"/>
              <a:t>Leisure Time</a:t>
            </a:r>
          </a:p>
        </p:txBody>
      </p:sp>
      <p:sp>
        <p:nvSpPr>
          <p:cNvPr id="7" name="TextBox 6">
            <a:extLst>
              <a:ext uri="{FF2B5EF4-FFF2-40B4-BE49-F238E27FC236}">
                <a16:creationId xmlns:a16="http://schemas.microsoft.com/office/drawing/2014/main" id="{CBD7448F-2DA9-4F13-A3FA-A2B1BFFDA48E}"/>
              </a:ext>
            </a:extLst>
          </p:cNvPr>
          <p:cNvSpPr txBox="1"/>
          <p:nvPr/>
        </p:nvSpPr>
        <p:spPr>
          <a:xfrm>
            <a:off x="4400365" y="1040243"/>
            <a:ext cx="3391270" cy="461665"/>
          </a:xfrm>
          <a:prstGeom prst="rect">
            <a:avLst/>
          </a:prstGeom>
          <a:noFill/>
        </p:spPr>
        <p:txBody>
          <a:bodyPr wrap="square" rtlCol="0">
            <a:spAutoFit/>
          </a:bodyPr>
          <a:lstStyle/>
          <a:p>
            <a:pPr algn="ctr"/>
            <a:r>
              <a:rPr lang="en-US" sz="2400" b="1" dirty="0"/>
              <a:t>What is Leisure</a:t>
            </a:r>
          </a:p>
        </p:txBody>
      </p:sp>
      <p:sp>
        <p:nvSpPr>
          <p:cNvPr id="6" name="TextBox 5">
            <a:extLst>
              <a:ext uri="{FF2B5EF4-FFF2-40B4-BE49-F238E27FC236}">
                <a16:creationId xmlns:a16="http://schemas.microsoft.com/office/drawing/2014/main" id="{40E51FF3-7EC5-4488-8883-49574C21D7A3}"/>
              </a:ext>
            </a:extLst>
          </p:cNvPr>
          <p:cNvSpPr txBox="1"/>
          <p:nvPr/>
        </p:nvSpPr>
        <p:spPr>
          <a:xfrm>
            <a:off x="428625" y="2042640"/>
            <a:ext cx="6115050" cy="70788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Why should we engage in recreation activities in leisure time?</a:t>
            </a:r>
            <a:endParaRPr lang="en-US" sz="2000" dirty="0"/>
          </a:p>
        </p:txBody>
      </p:sp>
      <p:sp>
        <p:nvSpPr>
          <p:cNvPr id="9" name="TextBox 8">
            <a:extLst>
              <a:ext uri="{FF2B5EF4-FFF2-40B4-BE49-F238E27FC236}">
                <a16:creationId xmlns:a16="http://schemas.microsoft.com/office/drawing/2014/main" id="{8088774A-5F52-43AD-946D-3860CC849297}"/>
              </a:ext>
            </a:extLst>
          </p:cNvPr>
          <p:cNvSpPr txBox="1"/>
          <p:nvPr/>
        </p:nvSpPr>
        <p:spPr>
          <a:xfrm>
            <a:off x="428625" y="3429000"/>
            <a:ext cx="6115050" cy="707886"/>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Simply because they can derive many benefits from recreation participation.</a:t>
            </a:r>
            <a:endParaRPr lang="en-US" sz="2000" dirty="0"/>
          </a:p>
        </p:txBody>
      </p:sp>
      <p:sp>
        <p:nvSpPr>
          <p:cNvPr id="10" name="TextBox 9">
            <a:extLst>
              <a:ext uri="{FF2B5EF4-FFF2-40B4-BE49-F238E27FC236}">
                <a16:creationId xmlns:a16="http://schemas.microsoft.com/office/drawing/2014/main" id="{38EB390E-DCC4-451D-B403-13E3E7252C5A}"/>
              </a:ext>
            </a:extLst>
          </p:cNvPr>
          <p:cNvSpPr txBox="1"/>
          <p:nvPr/>
        </p:nvSpPr>
        <p:spPr>
          <a:xfrm>
            <a:off x="428625" y="5092184"/>
            <a:ext cx="6115050" cy="400110"/>
          </a:xfrm>
          <a:prstGeom prst="rect">
            <a:avLst/>
          </a:prstGeom>
          <a:noFill/>
        </p:spPr>
        <p:txBody>
          <a:bodyPr wrap="square">
            <a:spAutoFit/>
          </a:bodyPr>
          <a:lstStyle/>
          <a:p>
            <a:r>
              <a:rPr lang="en-US" sz="2000" b="0" i="0" dirty="0">
                <a:solidFill>
                  <a:srgbClr val="333333"/>
                </a:solidFill>
                <a:effectLst/>
                <a:latin typeface="Verdana" panose="020B0604030504040204" pitchFamily="34" charset="0"/>
              </a:rPr>
              <a:t>One benefit is learning from the experience.</a:t>
            </a:r>
            <a:endParaRPr lang="en-US" sz="2000" dirty="0"/>
          </a:p>
        </p:txBody>
      </p:sp>
      <p:pic>
        <p:nvPicPr>
          <p:cNvPr id="6146" name="Picture 2" descr="20 Productive Hobbies to Help You Excel in Life - Toggl Blog">
            <a:extLst>
              <a:ext uri="{FF2B5EF4-FFF2-40B4-BE49-F238E27FC236}">
                <a16:creationId xmlns:a16="http://schemas.microsoft.com/office/drawing/2014/main" id="{11B539EC-0C9B-479E-91B9-E222561CF5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188" y="1902515"/>
            <a:ext cx="5746812" cy="495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49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BD7448F-2DA9-4F13-A3FA-A2B1BFFDA48E}"/>
              </a:ext>
            </a:extLst>
          </p:cNvPr>
          <p:cNvSpPr txBox="1"/>
          <p:nvPr/>
        </p:nvSpPr>
        <p:spPr>
          <a:xfrm>
            <a:off x="7104686" y="214201"/>
            <a:ext cx="4405014" cy="830997"/>
          </a:xfrm>
          <a:prstGeom prst="rect">
            <a:avLst/>
          </a:prstGeom>
          <a:noFill/>
        </p:spPr>
        <p:txBody>
          <a:bodyPr wrap="square" rtlCol="0">
            <a:spAutoFit/>
          </a:bodyPr>
          <a:lstStyle/>
          <a:p>
            <a:pPr algn="ctr"/>
            <a:r>
              <a:rPr lang="en-US" sz="2400" b="1" dirty="0"/>
              <a:t>Exercise: choose what you do in your leisure time </a:t>
            </a:r>
          </a:p>
        </p:txBody>
      </p:sp>
      <p:sp>
        <p:nvSpPr>
          <p:cNvPr id="9" name="矩形: 圆角 8">
            <a:extLst>
              <a:ext uri="{FF2B5EF4-FFF2-40B4-BE49-F238E27FC236}">
                <a16:creationId xmlns:a16="http://schemas.microsoft.com/office/drawing/2014/main" id="{A296EE9B-094B-485A-94A0-539BD6CB080E}"/>
              </a:ext>
            </a:extLst>
          </p:cNvPr>
          <p:cNvSpPr/>
          <p:nvPr/>
        </p:nvSpPr>
        <p:spPr>
          <a:xfrm>
            <a:off x="10453966" y="4863065"/>
            <a:ext cx="1207994" cy="535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圆角 10">
            <a:extLst>
              <a:ext uri="{FF2B5EF4-FFF2-40B4-BE49-F238E27FC236}">
                <a16:creationId xmlns:a16="http://schemas.microsoft.com/office/drawing/2014/main" id="{B41606DA-EA05-4F73-AFE0-D19427AD7081}"/>
              </a:ext>
            </a:extLst>
          </p:cNvPr>
          <p:cNvSpPr/>
          <p:nvPr/>
        </p:nvSpPr>
        <p:spPr>
          <a:xfrm>
            <a:off x="10429539" y="2377439"/>
            <a:ext cx="1256849" cy="547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圆角 11">
            <a:extLst>
              <a:ext uri="{FF2B5EF4-FFF2-40B4-BE49-F238E27FC236}">
                <a16:creationId xmlns:a16="http://schemas.microsoft.com/office/drawing/2014/main" id="{7D5E3A56-EAE2-49F0-96F8-F8992CEB894D}"/>
              </a:ext>
            </a:extLst>
          </p:cNvPr>
          <p:cNvSpPr/>
          <p:nvPr/>
        </p:nvSpPr>
        <p:spPr>
          <a:xfrm>
            <a:off x="10408095" y="2377439"/>
            <a:ext cx="1278293" cy="5475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ADCBD38F-2219-45A2-931B-3A046869B9E5}"/>
              </a:ext>
            </a:extLst>
          </p:cNvPr>
          <p:cNvSpPr/>
          <p:nvPr/>
        </p:nvSpPr>
        <p:spPr>
          <a:xfrm>
            <a:off x="3098203" y="534475"/>
            <a:ext cx="2377682" cy="150493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rPr>
              <a:t>Listen to Music</a:t>
            </a:r>
          </a:p>
        </p:txBody>
      </p:sp>
      <p:sp>
        <p:nvSpPr>
          <p:cNvPr id="15" name="矩形: 圆角 14">
            <a:extLst>
              <a:ext uri="{FF2B5EF4-FFF2-40B4-BE49-F238E27FC236}">
                <a16:creationId xmlns:a16="http://schemas.microsoft.com/office/drawing/2014/main" id="{79D8B93F-512E-4903-A27E-3489269F455D}"/>
              </a:ext>
            </a:extLst>
          </p:cNvPr>
          <p:cNvSpPr/>
          <p:nvPr/>
        </p:nvSpPr>
        <p:spPr>
          <a:xfrm>
            <a:off x="3302598" y="4625788"/>
            <a:ext cx="2270106" cy="1655913"/>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Watch Movies</a:t>
            </a:r>
          </a:p>
        </p:txBody>
      </p:sp>
      <p:sp>
        <p:nvSpPr>
          <p:cNvPr id="16" name="矩形: 圆角 15">
            <a:extLst>
              <a:ext uri="{FF2B5EF4-FFF2-40B4-BE49-F238E27FC236}">
                <a16:creationId xmlns:a16="http://schemas.microsoft.com/office/drawing/2014/main" id="{1EE88EEC-8097-497C-A9C1-A3A8E6B2B087}"/>
              </a:ext>
            </a:extLst>
          </p:cNvPr>
          <p:cNvSpPr/>
          <p:nvPr/>
        </p:nvSpPr>
        <p:spPr>
          <a:xfrm>
            <a:off x="311071" y="4625788"/>
            <a:ext cx="2360410" cy="155985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50000"/>
                  </a:schemeClr>
                </a:solidFill>
              </a:rPr>
              <a:t>Social Interactions</a:t>
            </a:r>
          </a:p>
        </p:txBody>
      </p:sp>
      <p:sp>
        <p:nvSpPr>
          <p:cNvPr id="17" name="矩形: 圆角 16">
            <a:extLst>
              <a:ext uri="{FF2B5EF4-FFF2-40B4-BE49-F238E27FC236}">
                <a16:creationId xmlns:a16="http://schemas.microsoft.com/office/drawing/2014/main" id="{DF424EB1-E2D8-42FE-887C-A1141015102D}"/>
              </a:ext>
            </a:extLst>
          </p:cNvPr>
          <p:cNvSpPr/>
          <p:nvPr/>
        </p:nvSpPr>
        <p:spPr>
          <a:xfrm>
            <a:off x="3202317" y="2613818"/>
            <a:ext cx="2442887" cy="163036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Play Sports</a:t>
            </a:r>
          </a:p>
        </p:txBody>
      </p:sp>
      <p:sp>
        <p:nvSpPr>
          <p:cNvPr id="18" name="矩形: 圆角 17">
            <a:extLst>
              <a:ext uri="{FF2B5EF4-FFF2-40B4-BE49-F238E27FC236}">
                <a16:creationId xmlns:a16="http://schemas.microsoft.com/office/drawing/2014/main" id="{FCE56516-B0B8-4CF9-956B-5929B34C9F90}"/>
              </a:ext>
            </a:extLst>
          </p:cNvPr>
          <p:cNvSpPr/>
          <p:nvPr/>
        </p:nvSpPr>
        <p:spPr>
          <a:xfrm>
            <a:off x="311071" y="2613818"/>
            <a:ext cx="2442887" cy="163036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Art Crafts</a:t>
            </a:r>
          </a:p>
        </p:txBody>
      </p:sp>
      <p:sp>
        <p:nvSpPr>
          <p:cNvPr id="20" name="矩形: 圆角 19">
            <a:extLst>
              <a:ext uri="{FF2B5EF4-FFF2-40B4-BE49-F238E27FC236}">
                <a16:creationId xmlns:a16="http://schemas.microsoft.com/office/drawing/2014/main" id="{31273DDC-C086-4243-9CA4-705064A1B942}"/>
              </a:ext>
            </a:extLst>
          </p:cNvPr>
          <p:cNvSpPr/>
          <p:nvPr/>
        </p:nvSpPr>
        <p:spPr>
          <a:xfrm>
            <a:off x="393548" y="534475"/>
            <a:ext cx="2252833" cy="154675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Reading</a:t>
            </a:r>
          </a:p>
        </p:txBody>
      </p:sp>
      <p:sp>
        <p:nvSpPr>
          <p:cNvPr id="3" name="矩形: 圆角 2">
            <a:extLst>
              <a:ext uri="{FF2B5EF4-FFF2-40B4-BE49-F238E27FC236}">
                <a16:creationId xmlns:a16="http://schemas.microsoft.com/office/drawing/2014/main" id="{B81FAE15-3E1C-40C9-867C-DF88ADD008A6}"/>
              </a:ext>
            </a:extLst>
          </p:cNvPr>
          <p:cNvSpPr/>
          <p:nvPr/>
        </p:nvSpPr>
        <p:spPr>
          <a:xfrm>
            <a:off x="1770659" y="4463564"/>
            <a:ext cx="1030701" cy="547514"/>
          </a:xfrm>
          <a:prstGeom prst="roundRect">
            <a:avLst/>
          </a:prstGeom>
          <a:solidFill>
            <a:srgbClr val="F018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
        <p:nvSpPr>
          <p:cNvPr id="6" name="矩形: 圆角 5">
            <a:extLst>
              <a:ext uri="{FF2B5EF4-FFF2-40B4-BE49-F238E27FC236}">
                <a16:creationId xmlns:a16="http://schemas.microsoft.com/office/drawing/2014/main" id="{D590DDE3-DD95-4B32-9970-C01BC148CBC6}"/>
              </a:ext>
            </a:extLst>
          </p:cNvPr>
          <p:cNvSpPr/>
          <p:nvPr/>
        </p:nvSpPr>
        <p:spPr>
          <a:xfrm>
            <a:off x="6922789" y="3435158"/>
            <a:ext cx="1030701" cy="5475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Andrew</a:t>
            </a:r>
          </a:p>
        </p:txBody>
      </p:sp>
      <p:sp>
        <p:nvSpPr>
          <p:cNvPr id="8" name="矩形: 圆角 7">
            <a:extLst>
              <a:ext uri="{FF2B5EF4-FFF2-40B4-BE49-F238E27FC236}">
                <a16:creationId xmlns:a16="http://schemas.microsoft.com/office/drawing/2014/main" id="{0E0AC095-0B48-43E3-9276-987CD523C13A}"/>
              </a:ext>
            </a:extLst>
          </p:cNvPr>
          <p:cNvSpPr/>
          <p:nvPr/>
        </p:nvSpPr>
        <p:spPr>
          <a:xfrm>
            <a:off x="6816678" y="5007443"/>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13" name="矩形: 圆角 12">
            <a:extLst>
              <a:ext uri="{FF2B5EF4-FFF2-40B4-BE49-F238E27FC236}">
                <a16:creationId xmlns:a16="http://schemas.microsoft.com/office/drawing/2014/main" id="{CD18982B-3936-43BC-92FC-22F742BB7D6B}"/>
              </a:ext>
            </a:extLst>
          </p:cNvPr>
          <p:cNvSpPr/>
          <p:nvPr/>
        </p:nvSpPr>
        <p:spPr>
          <a:xfrm>
            <a:off x="4963696" y="5433152"/>
            <a:ext cx="1256849" cy="547514"/>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Evanna</a:t>
            </a:r>
            <a:endParaRPr lang="en-US" dirty="0"/>
          </a:p>
        </p:txBody>
      </p:sp>
      <p:sp>
        <p:nvSpPr>
          <p:cNvPr id="5" name="矩形: 圆角 4">
            <a:extLst>
              <a:ext uri="{FF2B5EF4-FFF2-40B4-BE49-F238E27FC236}">
                <a16:creationId xmlns:a16="http://schemas.microsoft.com/office/drawing/2014/main" id="{C6840134-13CD-421E-AD71-A657BC80AA28}"/>
              </a:ext>
            </a:extLst>
          </p:cNvPr>
          <p:cNvSpPr/>
          <p:nvPr/>
        </p:nvSpPr>
        <p:spPr>
          <a:xfrm>
            <a:off x="10276243" y="3755283"/>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10" name="矩形: 圆角 9">
            <a:extLst>
              <a:ext uri="{FF2B5EF4-FFF2-40B4-BE49-F238E27FC236}">
                <a16:creationId xmlns:a16="http://schemas.microsoft.com/office/drawing/2014/main" id="{8B971B69-EFBB-45B3-BC26-B84E24CDA8A1}"/>
              </a:ext>
            </a:extLst>
          </p:cNvPr>
          <p:cNvSpPr/>
          <p:nvPr/>
        </p:nvSpPr>
        <p:spPr>
          <a:xfrm>
            <a:off x="10478394" y="4838667"/>
            <a:ext cx="1159138" cy="4989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Indira</a:t>
            </a:r>
          </a:p>
        </p:txBody>
      </p:sp>
      <p:sp>
        <p:nvSpPr>
          <p:cNvPr id="19" name="矩形: 圆角 18">
            <a:extLst>
              <a:ext uri="{FF2B5EF4-FFF2-40B4-BE49-F238E27FC236}">
                <a16:creationId xmlns:a16="http://schemas.microsoft.com/office/drawing/2014/main" id="{6E7B2F10-18FB-4175-8228-8F471CC69A36}"/>
              </a:ext>
            </a:extLst>
          </p:cNvPr>
          <p:cNvSpPr/>
          <p:nvPr/>
        </p:nvSpPr>
        <p:spPr>
          <a:xfrm>
            <a:off x="1723257" y="2290198"/>
            <a:ext cx="1030701" cy="547514"/>
          </a:xfrm>
          <a:prstGeom prst="roundRect">
            <a:avLst/>
          </a:prstGeom>
          <a:solidFill>
            <a:srgbClr val="F018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
        <p:nvSpPr>
          <p:cNvPr id="21" name="矩形: 圆角 20">
            <a:extLst>
              <a:ext uri="{FF2B5EF4-FFF2-40B4-BE49-F238E27FC236}">
                <a16:creationId xmlns:a16="http://schemas.microsoft.com/office/drawing/2014/main" id="{57584A52-1189-4AD9-952C-4D9BC199427E}"/>
              </a:ext>
            </a:extLst>
          </p:cNvPr>
          <p:cNvSpPr/>
          <p:nvPr/>
        </p:nvSpPr>
        <p:spPr>
          <a:xfrm>
            <a:off x="5087315" y="497684"/>
            <a:ext cx="1030701" cy="547514"/>
          </a:xfrm>
          <a:prstGeom prst="roundRect">
            <a:avLst/>
          </a:prstGeom>
          <a:solidFill>
            <a:srgbClr val="F018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
        <p:nvSpPr>
          <p:cNvPr id="22" name="矩形: 圆角 21">
            <a:extLst>
              <a:ext uri="{FF2B5EF4-FFF2-40B4-BE49-F238E27FC236}">
                <a16:creationId xmlns:a16="http://schemas.microsoft.com/office/drawing/2014/main" id="{F6FEC1A6-0C36-471F-BDF9-484E57150FE0}"/>
              </a:ext>
            </a:extLst>
          </p:cNvPr>
          <p:cNvSpPr/>
          <p:nvPr/>
        </p:nvSpPr>
        <p:spPr>
          <a:xfrm>
            <a:off x="1914730" y="152868"/>
            <a:ext cx="1030701" cy="547514"/>
          </a:xfrm>
          <a:prstGeom prst="roundRect">
            <a:avLst>
              <a:gd name="adj" fmla="val 34384"/>
            </a:avLst>
          </a:prstGeom>
          <a:solidFill>
            <a:srgbClr val="F018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
        <p:nvSpPr>
          <p:cNvPr id="23" name="矩形: 圆角 22">
            <a:extLst>
              <a:ext uri="{FF2B5EF4-FFF2-40B4-BE49-F238E27FC236}">
                <a16:creationId xmlns:a16="http://schemas.microsoft.com/office/drawing/2014/main" id="{229F4CB4-995E-4022-81E1-1ED588635EE4}"/>
              </a:ext>
            </a:extLst>
          </p:cNvPr>
          <p:cNvSpPr/>
          <p:nvPr/>
        </p:nvSpPr>
        <p:spPr>
          <a:xfrm>
            <a:off x="4966147" y="4589170"/>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4" name="矩形: 圆角 23">
            <a:extLst>
              <a:ext uri="{FF2B5EF4-FFF2-40B4-BE49-F238E27FC236}">
                <a16:creationId xmlns:a16="http://schemas.microsoft.com/office/drawing/2014/main" id="{A8F19388-8185-436A-B700-68CC3482828F}"/>
              </a:ext>
            </a:extLst>
          </p:cNvPr>
          <p:cNvSpPr/>
          <p:nvPr/>
        </p:nvSpPr>
        <p:spPr>
          <a:xfrm>
            <a:off x="31747" y="4503407"/>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5" name="矩形: 圆角 24">
            <a:extLst>
              <a:ext uri="{FF2B5EF4-FFF2-40B4-BE49-F238E27FC236}">
                <a16:creationId xmlns:a16="http://schemas.microsoft.com/office/drawing/2014/main" id="{D61E1ADB-C782-4496-85A8-8D9347D5CAE7}"/>
              </a:ext>
            </a:extLst>
          </p:cNvPr>
          <p:cNvSpPr/>
          <p:nvPr/>
        </p:nvSpPr>
        <p:spPr>
          <a:xfrm>
            <a:off x="5112750" y="2588215"/>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6" name="矩形: 圆角 25">
            <a:extLst>
              <a:ext uri="{FF2B5EF4-FFF2-40B4-BE49-F238E27FC236}">
                <a16:creationId xmlns:a16="http://schemas.microsoft.com/office/drawing/2014/main" id="{5C549701-8D46-4EBF-8067-99A1E0FD5CCE}"/>
              </a:ext>
            </a:extLst>
          </p:cNvPr>
          <p:cNvSpPr/>
          <p:nvPr/>
        </p:nvSpPr>
        <p:spPr>
          <a:xfrm>
            <a:off x="50843" y="2480926"/>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7" name="矩形: 圆角 26">
            <a:extLst>
              <a:ext uri="{FF2B5EF4-FFF2-40B4-BE49-F238E27FC236}">
                <a16:creationId xmlns:a16="http://schemas.microsoft.com/office/drawing/2014/main" id="{04DE0207-33C4-4E4F-A850-55CAC51659AF}"/>
              </a:ext>
            </a:extLst>
          </p:cNvPr>
          <p:cNvSpPr/>
          <p:nvPr/>
        </p:nvSpPr>
        <p:spPr>
          <a:xfrm>
            <a:off x="5091306" y="1259545"/>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8" name="矩形: 圆角 27">
            <a:extLst>
              <a:ext uri="{FF2B5EF4-FFF2-40B4-BE49-F238E27FC236}">
                <a16:creationId xmlns:a16="http://schemas.microsoft.com/office/drawing/2014/main" id="{7FACA15D-05E3-46F3-9A4E-4454C7000DD8}"/>
              </a:ext>
            </a:extLst>
          </p:cNvPr>
          <p:cNvSpPr/>
          <p:nvPr/>
        </p:nvSpPr>
        <p:spPr>
          <a:xfrm>
            <a:off x="225212" y="336065"/>
            <a:ext cx="1107795" cy="49899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29" name="矩形: 圆角 28">
            <a:extLst>
              <a:ext uri="{FF2B5EF4-FFF2-40B4-BE49-F238E27FC236}">
                <a16:creationId xmlns:a16="http://schemas.microsoft.com/office/drawing/2014/main" id="{C3EEF37F-0B7A-441C-A288-CA9240C43E06}"/>
              </a:ext>
            </a:extLst>
          </p:cNvPr>
          <p:cNvSpPr/>
          <p:nvPr/>
        </p:nvSpPr>
        <p:spPr>
          <a:xfrm>
            <a:off x="10286102" y="3802878"/>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0" name="矩形: 圆角 29">
            <a:extLst>
              <a:ext uri="{FF2B5EF4-FFF2-40B4-BE49-F238E27FC236}">
                <a16:creationId xmlns:a16="http://schemas.microsoft.com/office/drawing/2014/main" id="{3C93D4FA-B143-4B39-A217-B79DB7323432}"/>
              </a:ext>
            </a:extLst>
          </p:cNvPr>
          <p:cNvSpPr/>
          <p:nvPr/>
        </p:nvSpPr>
        <p:spPr>
          <a:xfrm>
            <a:off x="10312326" y="3794755"/>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1" name="矩形: 圆角 30">
            <a:extLst>
              <a:ext uri="{FF2B5EF4-FFF2-40B4-BE49-F238E27FC236}">
                <a16:creationId xmlns:a16="http://schemas.microsoft.com/office/drawing/2014/main" id="{DB11E5A7-80D3-4E9B-BA45-803C0F9396AD}"/>
              </a:ext>
            </a:extLst>
          </p:cNvPr>
          <p:cNvSpPr/>
          <p:nvPr/>
        </p:nvSpPr>
        <p:spPr>
          <a:xfrm>
            <a:off x="10351885" y="3778480"/>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2" name="矩形: 圆角 31">
            <a:extLst>
              <a:ext uri="{FF2B5EF4-FFF2-40B4-BE49-F238E27FC236}">
                <a16:creationId xmlns:a16="http://schemas.microsoft.com/office/drawing/2014/main" id="{E30CEC48-C83F-426B-9F85-7D3CE3A85E59}"/>
              </a:ext>
            </a:extLst>
          </p:cNvPr>
          <p:cNvSpPr/>
          <p:nvPr/>
        </p:nvSpPr>
        <p:spPr>
          <a:xfrm>
            <a:off x="10324543" y="3770356"/>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3" name="矩形: 圆角 32">
            <a:extLst>
              <a:ext uri="{FF2B5EF4-FFF2-40B4-BE49-F238E27FC236}">
                <a16:creationId xmlns:a16="http://schemas.microsoft.com/office/drawing/2014/main" id="{20F37782-CCD1-4608-97B5-035186BA621C}"/>
              </a:ext>
            </a:extLst>
          </p:cNvPr>
          <p:cNvSpPr/>
          <p:nvPr/>
        </p:nvSpPr>
        <p:spPr>
          <a:xfrm>
            <a:off x="10334402" y="3809691"/>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4" name="矩形: 圆角 33">
            <a:extLst>
              <a:ext uri="{FF2B5EF4-FFF2-40B4-BE49-F238E27FC236}">
                <a16:creationId xmlns:a16="http://schemas.microsoft.com/office/drawing/2014/main" id="{9D18208A-A116-43BE-B2B5-5512AA126433}"/>
              </a:ext>
            </a:extLst>
          </p:cNvPr>
          <p:cNvSpPr/>
          <p:nvPr/>
        </p:nvSpPr>
        <p:spPr>
          <a:xfrm>
            <a:off x="3708479" y="287543"/>
            <a:ext cx="1159138" cy="547515"/>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35" name="矩形: 圆角 34">
            <a:extLst>
              <a:ext uri="{FF2B5EF4-FFF2-40B4-BE49-F238E27FC236}">
                <a16:creationId xmlns:a16="http://schemas.microsoft.com/office/drawing/2014/main" id="{34C0483E-0C82-48C7-8356-3C51863D9371}"/>
              </a:ext>
            </a:extLst>
          </p:cNvPr>
          <p:cNvSpPr/>
          <p:nvPr/>
        </p:nvSpPr>
        <p:spPr>
          <a:xfrm>
            <a:off x="3171542" y="4463564"/>
            <a:ext cx="1030701" cy="547514"/>
          </a:xfrm>
          <a:prstGeom prst="roundRect">
            <a:avLst/>
          </a:prstGeom>
          <a:solidFill>
            <a:srgbClr val="F018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Tree>
    <p:extLst>
      <p:ext uri="{BB962C8B-B14F-4D97-AF65-F5344CB8AC3E}">
        <p14:creationId xmlns:p14="http://schemas.microsoft.com/office/powerpoint/2010/main" val="4270284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Leisure Time : Indoor &amp; Outdoor Activities">
            <a:hlinkClick r:id="" action="ppaction://media"/>
            <a:extLst>
              <a:ext uri="{FF2B5EF4-FFF2-40B4-BE49-F238E27FC236}">
                <a16:creationId xmlns:a16="http://schemas.microsoft.com/office/drawing/2014/main" id="{F3E9F7EC-F84E-4B92-BBC3-464EFAED85C9}"/>
              </a:ext>
            </a:extLst>
          </p:cNvPr>
          <p:cNvPicPr>
            <a:picLocks noRot="1" noChangeAspect="1"/>
          </p:cNvPicPr>
          <p:nvPr>
            <a:videoFile r:link="rId1"/>
          </p:nvPr>
        </p:nvPicPr>
        <p:blipFill>
          <a:blip r:embed="rId3"/>
          <a:stretch>
            <a:fillRect/>
          </a:stretch>
        </p:blipFill>
        <p:spPr>
          <a:xfrm>
            <a:off x="0" y="2219"/>
            <a:ext cx="12192000" cy="6855781"/>
          </a:xfrm>
          <a:prstGeom prst="rect">
            <a:avLst/>
          </a:prstGeom>
        </p:spPr>
      </p:pic>
    </p:spTree>
    <p:extLst>
      <p:ext uri="{BB962C8B-B14F-4D97-AF65-F5344CB8AC3E}">
        <p14:creationId xmlns:p14="http://schemas.microsoft.com/office/powerpoint/2010/main" val="588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1108</TotalTime>
  <Words>1533</Words>
  <Application>Microsoft Office PowerPoint</Application>
  <PresentationFormat>宽屏</PresentationFormat>
  <Paragraphs>172</Paragraphs>
  <Slides>32</Slides>
  <Notes>0</Notes>
  <HiddenSlides>0</HiddenSlides>
  <MMClips>4</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Trebuchet</vt:lpstr>
      <vt:lpstr>Arial</vt:lpstr>
      <vt:lpstr>Calibri</vt:lpstr>
      <vt:lpstr>Calibri Light</vt:lpstr>
      <vt:lpstr>Georgia</vt:lpstr>
      <vt:lpstr>Verdana</vt:lpstr>
      <vt:lpstr>Office Theme</vt:lpstr>
      <vt:lpstr>Leisure Time</vt:lpstr>
      <vt:lpstr>Leisure Time Study Unit  Lesson 1. What is Leisure Time?  Lesson 2. Benefits of recreation participation in leisure time  Lesson 3. psychological benefits of recreation activity in leisure time  Lesson 4. How to spend leisure time? </vt:lpstr>
      <vt:lpstr>Leisure Time</vt:lpstr>
      <vt:lpstr>Leisure Time</vt:lpstr>
      <vt:lpstr>Leisure Time</vt:lpstr>
      <vt:lpstr>Leisure Time</vt:lpstr>
      <vt:lpstr>Leisure Time</vt:lpstr>
      <vt:lpstr>PowerPoint 演示文稿</vt:lpstr>
      <vt:lpstr>PowerPoint 演示文稿</vt:lpstr>
      <vt:lpstr>Leisure Time</vt:lpstr>
      <vt:lpstr>Leisure Time</vt:lpstr>
      <vt:lpstr>Leisure Time</vt:lpstr>
      <vt:lpstr>Leisure Time</vt:lpstr>
      <vt:lpstr>Leisure Time</vt:lpstr>
      <vt:lpstr>Leisure Time</vt:lpstr>
      <vt:lpstr>Leisure Time</vt:lpstr>
      <vt:lpstr>Leisure Time</vt:lpstr>
      <vt:lpstr>Leisure Time</vt:lpstr>
      <vt:lpstr>PowerPoint 演示文稿</vt:lpstr>
      <vt:lpstr>Exercise: matching the icons</vt:lpstr>
      <vt:lpstr>Leisure Time</vt:lpstr>
      <vt:lpstr>Leisure Time</vt:lpstr>
      <vt:lpstr>Leisure Time</vt:lpstr>
      <vt:lpstr>Leisure Time</vt:lpstr>
      <vt:lpstr>Leisure Time</vt:lpstr>
      <vt:lpstr>Leisure Time</vt:lpstr>
      <vt:lpstr>Leisure Time</vt:lpstr>
      <vt:lpstr>Leisure Time</vt:lpstr>
      <vt:lpstr>Leisure Time</vt:lpstr>
      <vt:lpstr>PowerPoint 演示文稿</vt:lpstr>
      <vt:lpstr>PowerPoint 演示文稿</vt:lpstr>
      <vt:lpstr>Leisure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Leisure Time</dc:title>
  <dc:creator>John Handcock</dc:creator>
  <cp:lastModifiedBy>庞 垚夫</cp:lastModifiedBy>
  <cp:revision>16</cp:revision>
  <dcterms:created xsi:type="dcterms:W3CDTF">2021-01-09T01:33:04Z</dcterms:created>
  <dcterms:modified xsi:type="dcterms:W3CDTF">2021-04-29T16:32:46Z</dcterms:modified>
</cp:coreProperties>
</file>